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73" r:id="rId5"/>
    <p:sldId id="259" r:id="rId6"/>
    <p:sldId id="261" r:id="rId7"/>
    <p:sldId id="262" r:id="rId8"/>
    <p:sldId id="263" r:id="rId9"/>
    <p:sldId id="264" r:id="rId10"/>
    <p:sldId id="265" r:id="rId11"/>
    <p:sldId id="266" r:id="rId12"/>
    <p:sldId id="267" r:id="rId13"/>
    <p:sldId id="268" r:id="rId14"/>
    <p:sldId id="275" r:id="rId15"/>
    <p:sldId id="271"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DEB"/>
    <a:srgbClr val="FEA9A0"/>
    <a:srgbClr val="A911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BBD7E3-1998-41AA-A12F-7B15C16BBC59}" v="25" dt="2025-02-19T17:09:43.9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65" autoAdjust="0"/>
    <p:restoredTop sz="89089" autoAdjust="0"/>
  </p:normalViewPr>
  <p:slideViewPr>
    <p:cSldViewPr snapToGrid="0">
      <p:cViewPr>
        <p:scale>
          <a:sx n="90" d="100"/>
          <a:sy n="90" d="100"/>
        </p:scale>
        <p:origin x="57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urvis, Alison" userId="49ff3bec-f6d0-4a0e-8c75-6dcf7fbd1e46" providerId="ADAL" clId="{80BBD7E3-1998-41AA-A12F-7B15C16BBC59}"/>
    <pc:docChg chg="undo redo custSel addSld delSld modSld modMainMaster">
      <pc:chgData name="Purvis, Alison" userId="49ff3bec-f6d0-4a0e-8c75-6dcf7fbd1e46" providerId="ADAL" clId="{80BBD7E3-1998-41AA-A12F-7B15C16BBC59}" dt="2025-02-19T17:11:26.403" v="2573" actId="20577"/>
      <pc:docMkLst>
        <pc:docMk/>
      </pc:docMkLst>
      <pc:sldChg chg="modSp mod modNotesTx">
        <pc:chgData name="Purvis, Alison" userId="49ff3bec-f6d0-4a0e-8c75-6dcf7fbd1e46" providerId="ADAL" clId="{80BBD7E3-1998-41AA-A12F-7B15C16BBC59}" dt="2025-02-19T17:11:26.403" v="2573" actId="20577"/>
        <pc:sldMkLst>
          <pc:docMk/>
          <pc:sldMk cId="3239836006" sldId="256"/>
        </pc:sldMkLst>
        <pc:spChg chg="mod">
          <ac:chgData name="Purvis, Alison" userId="49ff3bec-f6d0-4a0e-8c75-6dcf7fbd1e46" providerId="ADAL" clId="{80BBD7E3-1998-41AA-A12F-7B15C16BBC59}" dt="2025-02-19T16:22:44.417" v="276" actId="27636"/>
          <ac:spMkLst>
            <pc:docMk/>
            <pc:sldMk cId="3239836006" sldId="256"/>
            <ac:spMk id="2" creationId="{6EAD9E3E-2E40-1EA2-4767-0F642C72F282}"/>
          </ac:spMkLst>
        </pc:spChg>
      </pc:sldChg>
      <pc:sldChg chg="addSp delSp modSp new mod chgLayout modNotesTx">
        <pc:chgData name="Purvis, Alison" userId="49ff3bec-f6d0-4a0e-8c75-6dcf7fbd1e46" providerId="ADAL" clId="{80BBD7E3-1998-41AA-A12F-7B15C16BBC59}" dt="2025-02-19T17:08:51.980" v="2449"/>
        <pc:sldMkLst>
          <pc:docMk/>
          <pc:sldMk cId="2647774660" sldId="257"/>
        </pc:sldMkLst>
        <pc:spChg chg="mod ord">
          <ac:chgData name="Purvis, Alison" userId="49ff3bec-f6d0-4a0e-8c75-6dcf7fbd1e46" providerId="ADAL" clId="{80BBD7E3-1998-41AA-A12F-7B15C16BBC59}" dt="2025-02-19T16:25:47.401" v="380" actId="6264"/>
          <ac:spMkLst>
            <pc:docMk/>
            <pc:sldMk cId="2647774660" sldId="257"/>
            <ac:spMk id="2" creationId="{BEF119ED-21AA-260F-D94F-2E73FA20A11F}"/>
          </ac:spMkLst>
        </pc:spChg>
        <pc:spChg chg="mod ord">
          <ac:chgData name="Purvis, Alison" userId="49ff3bec-f6d0-4a0e-8c75-6dcf7fbd1e46" providerId="ADAL" clId="{80BBD7E3-1998-41AA-A12F-7B15C16BBC59}" dt="2025-02-19T16:28:38.280" v="508" actId="20577"/>
          <ac:spMkLst>
            <pc:docMk/>
            <pc:sldMk cId="2647774660" sldId="257"/>
            <ac:spMk id="3" creationId="{EA78ADF0-B0AE-F97C-2EEE-77C352DCE6BC}"/>
          </ac:spMkLst>
        </pc:spChg>
        <pc:spChg chg="add del mod">
          <ac:chgData name="Purvis, Alison" userId="49ff3bec-f6d0-4a0e-8c75-6dcf7fbd1e46" providerId="ADAL" clId="{80BBD7E3-1998-41AA-A12F-7B15C16BBC59}" dt="2025-02-19T16:25:47.401" v="380" actId="6264"/>
          <ac:spMkLst>
            <pc:docMk/>
            <pc:sldMk cId="2647774660" sldId="257"/>
            <ac:spMk id="4" creationId="{B1C2CD42-F3BB-EF15-D83F-EFEBD0878D54}"/>
          </ac:spMkLst>
        </pc:spChg>
        <pc:spChg chg="add del mod">
          <ac:chgData name="Purvis, Alison" userId="49ff3bec-f6d0-4a0e-8c75-6dcf7fbd1e46" providerId="ADAL" clId="{80BBD7E3-1998-41AA-A12F-7B15C16BBC59}" dt="2025-02-19T16:25:47.401" v="380" actId="6264"/>
          <ac:spMkLst>
            <pc:docMk/>
            <pc:sldMk cId="2647774660" sldId="257"/>
            <ac:spMk id="5" creationId="{65995F0F-BED3-0041-851E-23C0CAE44659}"/>
          </ac:spMkLst>
        </pc:spChg>
      </pc:sldChg>
      <pc:sldChg chg="addSp delSp modSp new mod chgLayout modNotesTx">
        <pc:chgData name="Purvis, Alison" userId="49ff3bec-f6d0-4a0e-8c75-6dcf7fbd1e46" providerId="ADAL" clId="{80BBD7E3-1998-41AA-A12F-7B15C16BBC59}" dt="2025-02-19T17:09:08.292" v="2450"/>
        <pc:sldMkLst>
          <pc:docMk/>
          <pc:sldMk cId="1372478483" sldId="258"/>
        </pc:sldMkLst>
        <pc:spChg chg="mod ord">
          <ac:chgData name="Purvis, Alison" userId="49ff3bec-f6d0-4a0e-8c75-6dcf7fbd1e46" providerId="ADAL" clId="{80BBD7E3-1998-41AA-A12F-7B15C16BBC59}" dt="2025-02-19T16:32:20.281" v="625" actId="6264"/>
          <ac:spMkLst>
            <pc:docMk/>
            <pc:sldMk cId="1372478483" sldId="258"/>
            <ac:spMk id="2" creationId="{606B292D-4543-EB4A-0DE6-CBFC391D3C37}"/>
          </ac:spMkLst>
        </pc:spChg>
        <pc:spChg chg="mod ord">
          <ac:chgData name="Purvis, Alison" userId="49ff3bec-f6d0-4a0e-8c75-6dcf7fbd1e46" providerId="ADAL" clId="{80BBD7E3-1998-41AA-A12F-7B15C16BBC59}" dt="2025-02-19T16:41:38.229" v="1351" actId="20577"/>
          <ac:spMkLst>
            <pc:docMk/>
            <pc:sldMk cId="1372478483" sldId="258"/>
            <ac:spMk id="3" creationId="{CD29E0DB-41DA-3BAA-C7D1-DAA261EDA0F2}"/>
          </ac:spMkLst>
        </pc:spChg>
        <pc:spChg chg="add del mod">
          <ac:chgData name="Purvis, Alison" userId="49ff3bec-f6d0-4a0e-8c75-6dcf7fbd1e46" providerId="ADAL" clId="{80BBD7E3-1998-41AA-A12F-7B15C16BBC59}" dt="2025-02-19T16:29:03.594" v="514" actId="6264"/>
          <ac:spMkLst>
            <pc:docMk/>
            <pc:sldMk cId="1372478483" sldId="258"/>
            <ac:spMk id="4" creationId="{D56ABEF6-DB57-D927-7B09-E52DC66C6546}"/>
          </ac:spMkLst>
        </pc:spChg>
        <pc:spChg chg="add del mod">
          <ac:chgData name="Purvis, Alison" userId="49ff3bec-f6d0-4a0e-8c75-6dcf7fbd1e46" providerId="ADAL" clId="{80BBD7E3-1998-41AA-A12F-7B15C16BBC59}" dt="2025-02-19T16:29:03.594" v="514" actId="6264"/>
          <ac:spMkLst>
            <pc:docMk/>
            <pc:sldMk cId="1372478483" sldId="258"/>
            <ac:spMk id="5" creationId="{BC3D1D7B-11F4-6E68-0755-7D9EE8549D60}"/>
          </ac:spMkLst>
        </pc:spChg>
        <pc:spChg chg="add del mod">
          <ac:chgData name="Purvis, Alison" userId="49ff3bec-f6d0-4a0e-8c75-6dcf7fbd1e46" providerId="ADAL" clId="{80BBD7E3-1998-41AA-A12F-7B15C16BBC59}" dt="2025-02-19T16:32:20.281" v="625" actId="6264"/>
          <ac:spMkLst>
            <pc:docMk/>
            <pc:sldMk cId="1372478483" sldId="258"/>
            <ac:spMk id="6" creationId="{BEB64885-F92A-A106-4B29-2EADCC6E5359}"/>
          </ac:spMkLst>
        </pc:spChg>
        <pc:spChg chg="add del mod">
          <ac:chgData name="Purvis, Alison" userId="49ff3bec-f6d0-4a0e-8c75-6dcf7fbd1e46" providerId="ADAL" clId="{80BBD7E3-1998-41AA-A12F-7B15C16BBC59}" dt="2025-02-19T16:32:20.281" v="625" actId="6264"/>
          <ac:spMkLst>
            <pc:docMk/>
            <pc:sldMk cId="1372478483" sldId="258"/>
            <ac:spMk id="7" creationId="{4F92F701-9172-9A58-6755-FCD1D2FB4097}"/>
          </ac:spMkLst>
        </pc:spChg>
      </pc:sldChg>
      <pc:sldChg chg="addSp delSp modSp new mod modNotesTx">
        <pc:chgData name="Purvis, Alison" userId="49ff3bec-f6d0-4a0e-8c75-6dcf7fbd1e46" providerId="ADAL" clId="{80BBD7E3-1998-41AA-A12F-7B15C16BBC59}" dt="2025-02-19T17:10:03.938" v="2453"/>
        <pc:sldMkLst>
          <pc:docMk/>
          <pc:sldMk cId="3734087046" sldId="259"/>
        </pc:sldMkLst>
        <pc:spChg chg="mod">
          <ac:chgData name="Purvis, Alison" userId="49ff3bec-f6d0-4a0e-8c75-6dcf7fbd1e46" providerId="ADAL" clId="{80BBD7E3-1998-41AA-A12F-7B15C16BBC59}" dt="2025-02-19T16:45:52.849" v="1401" actId="1076"/>
          <ac:spMkLst>
            <pc:docMk/>
            <pc:sldMk cId="3734087046" sldId="259"/>
            <ac:spMk id="2" creationId="{0A711DCC-F4E2-6452-EDDB-14A4E2D0BD6B}"/>
          </ac:spMkLst>
        </pc:spChg>
        <pc:spChg chg="del">
          <ac:chgData name="Purvis, Alison" userId="49ff3bec-f6d0-4a0e-8c75-6dcf7fbd1e46" providerId="ADAL" clId="{80BBD7E3-1998-41AA-A12F-7B15C16BBC59}" dt="2025-02-19T16:42:28.518" v="1360"/>
          <ac:spMkLst>
            <pc:docMk/>
            <pc:sldMk cId="3734087046" sldId="259"/>
            <ac:spMk id="3" creationId="{0FC52180-2A20-CACF-CA20-4CD446DF03F4}"/>
          </ac:spMkLst>
        </pc:spChg>
        <pc:graphicFrameChg chg="add mod modGraphic">
          <ac:chgData name="Purvis, Alison" userId="49ff3bec-f6d0-4a0e-8c75-6dcf7fbd1e46" providerId="ADAL" clId="{80BBD7E3-1998-41AA-A12F-7B15C16BBC59}" dt="2025-02-19T16:53:39.128" v="1641" actId="113"/>
          <ac:graphicFrameMkLst>
            <pc:docMk/>
            <pc:sldMk cId="3734087046" sldId="259"/>
            <ac:graphicFrameMk id="4" creationId="{587F506A-BABE-4DEB-9BB9-DC601ABCB1A4}"/>
          </ac:graphicFrameMkLst>
        </pc:graphicFrameChg>
      </pc:sldChg>
      <pc:sldChg chg="modSp new del mod">
        <pc:chgData name="Purvis, Alison" userId="49ff3bec-f6d0-4a0e-8c75-6dcf7fbd1e46" providerId="ADAL" clId="{80BBD7E3-1998-41AA-A12F-7B15C16BBC59}" dt="2025-02-19T16:49:29.857" v="1568" actId="47"/>
        <pc:sldMkLst>
          <pc:docMk/>
          <pc:sldMk cId="2610300804" sldId="260"/>
        </pc:sldMkLst>
        <pc:spChg chg="mod">
          <ac:chgData name="Purvis, Alison" userId="49ff3bec-f6d0-4a0e-8c75-6dcf7fbd1e46" providerId="ADAL" clId="{80BBD7E3-1998-41AA-A12F-7B15C16BBC59}" dt="2025-02-19T16:18:30.564" v="140" actId="20577"/>
          <ac:spMkLst>
            <pc:docMk/>
            <pc:sldMk cId="2610300804" sldId="260"/>
            <ac:spMk id="2" creationId="{224ABFA3-822C-C9D8-BBC9-2B206C995CA7}"/>
          </ac:spMkLst>
        </pc:spChg>
        <pc:spChg chg="mod">
          <ac:chgData name="Purvis, Alison" userId="49ff3bec-f6d0-4a0e-8c75-6dcf7fbd1e46" providerId="ADAL" clId="{80BBD7E3-1998-41AA-A12F-7B15C16BBC59}" dt="2025-02-19T16:49:08.929" v="1567" actId="20577"/>
          <ac:spMkLst>
            <pc:docMk/>
            <pc:sldMk cId="2610300804" sldId="260"/>
            <ac:spMk id="3" creationId="{801A6059-BA0D-6DCE-47F6-D74E641409BF}"/>
          </ac:spMkLst>
        </pc:spChg>
      </pc:sldChg>
      <pc:sldChg chg="modSp new mod modNotesTx">
        <pc:chgData name="Purvis, Alison" userId="49ff3bec-f6d0-4a0e-8c75-6dcf7fbd1e46" providerId="ADAL" clId="{80BBD7E3-1998-41AA-A12F-7B15C16BBC59}" dt="2025-02-19T17:10:24.782" v="2454"/>
        <pc:sldMkLst>
          <pc:docMk/>
          <pc:sldMk cId="2967135197" sldId="261"/>
        </pc:sldMkLst>
        <pc:spChg chg="mod">
          <ac:chgData name="Purvis, Alison" userId="49ff3bec-f6d0-4a0e-8c75-6dcf7fbd1e46" providerId="ADAL" clId="{80BBD7E3-1998-41AA-A12F-7B15C16BBC59}" dt="2025-02-19T16:20:14.965" v="208" actId="20577"/>
          <ac:spMkLst>
            <pc:docMk/>
            <pc:sldMk cId="2967135197" sldId="261"/>
            <ac:spMk id="2" creationId="{67567C8B-E1BF-0212-2F45-736246237777}"/>
          </ac:spMkLst>
        </pc:spChg>
        <pc:spChg chg="mod">
          <ac:chgData name="Purvis, Alison" userId="49ff3bec-f6d0-4a0e-8c75-6dcf7fbd1e46" providerId="ADAL" clId="{80BBD7E3-1998-41AA-A12F-7B15C16BBC59}" dt="2025-02-19T16:19:50.751" v="190" actId="20577"/>
          <ac:spMkLst>
            <pc:docMk/>
            <pc:sldMk cId="2967135197" sldId="261"/>
            <ac:spMk id="3" creationId="{0BB931E6-B631-03F3-345C-D1C18C8FE6C0}"/>
          </ac:spMkLst>
        </pc:spChg>
      </pc:sldChg>
      <pc:sldChg chg="modSp new mod modNotesTx">
        <pc:chgData name="Purvis, Alison" userId="49ff3bec-f6d0-4a0e-8c75-6dcf7fbd1e46" providerId="ADAL" clId="{80BBD7E3-1998-41AA-A12F-7B15C16BBC59}" dt="2025-02-19T17:07:39.232" v="2439"/>
        <pc:sldMkLst>
          <pc:docMk/>
          <pc:sldMk cId="417838396" sldId="262"/>
        </pc:sldMkLst>
        <pc:spChg chg="mod">
          <ac:chgData name="Purvis, Alison" userId="49ff3bec-f6d0-4a0e-8c75-6dcf7fbd1e46" providerId="ADAL" clId="{80BBD7E3-1998-41AA-A12F-7B15C16BBC59}" dt="2025-02-19T16:21:12.499" v="228" actId="404"/>
          <ac:spMkLst>
            <pc:docMk/>
            <pc:sldMk cId="417838396" sldId="262"/>
            <ac:spMk id="2" creationId="{1B0B9BD5-2750-68F0-480F-6C009C44CFCA}"/>
          </ac:spMkLst>
        </pc:spChg>
        <pc:spChg chg="mod">
          <ac:chgData name="Purvis, Alison" userId="49ff3bec-f6d0-4a0e-8c75-6dcf7fbd1e46" providerId="ADAL" clId="{80BBD7E3-1998-41AA-A12F-7B15C16BBC59}" dt="2025-02-19T16:20:54.229" v="223" actId="20577"/>
          <ac:spMkLst>
            <pc:docMk/>
            <pc:sldMk cId="417838396" sldId="262"/>
            <ac:spMk id="3" creationId="{FB67D29B-8FB7-51E3-3005-46F04AC98090}"/>
          </ac:spMkLst>
        </pc:spChg>
      </pc:sldChg>
      <pc:sldChg chg="modSp new mod modNotesTx">
        <pc:chgData name="Purvis, Alison" userId="49ff3bec-f6d0-4a0e-8c75-6dcf7fbd1e46" providerId="ADAL" clId="{80BBD7E3-1998-41AA-A12F-7B15C16BBC59}" dt="2025-02-19T17:07:44.894" v="2440"/>
        <pc:sldMkLst>
          <pc:docMk/>
          <pc:sldMk cId="1329699153" sldId="263"/>
        </pc:sldMkLst>
        <pc:spChg chg="mod">
          <ac:chgData name="Purvis, Alison" userId="49ff3bec-f6d0-4a0e-8c75-6dcf7fbd1e46" providerId="ADAL" clId="{80BBD7E3-1998-41AA-A12F-7B15C16BBC59}" dt="2025-02-19T16:23:58.226" v="295" actId="20577"/>
          <ac:spMkLst>
            <pc:docMk/>
            <pc:sldMk cId="1329699153" sldId="263"/>
            <ac:spMk id="2" creationId="{E01900AF-DAA7-8E43-0B41-329325FF2E87}"/>
          </ac:spMkLst>
        </pc:spChg>
        <pc:spChg chg="mod">
          <ac:chgData name="Purvis, Alison" userId="49ff3bec-f6d0-4a0e-8c75-6dcf7fbd1e46" providerId="ADAL" clId="{80BBD7E3-1998-41AA-A12F-7B15C16BBC59}" dt="2025-02-19T16:23:00.124" v="279" actId="20577"/>
          <ac:spMkLst>
            <pc:docMk/>
            <pc:sldMk cId="1329699153" sldId="263"/>
            <ac:spMk id="3" creationId="{9668443F-7244-4DFD-59F2-B656058408A5}"/>
          </ac:spMkLst>
        </pc:spChg>
      </pc:sldChg>
      <pc:sldChg chg="modSp new mod modNotesTx">
        <pc:chgData name="Purvis, Alison" userId="49ff3bec-f6d0-4a0e-8c75-6dcf7fbd1e46" providerId="ADAL" clId="{80BBD7E3-1998-41AA-A12F-7B15C16BBC59}" dt="2025-02-19T17:07:50.267" v="2441"/>
        <pc:sldMkLst>
          <pc:docMk/>
          <pc:sldMk cId="1020129199" sldId="264"/>
        </pc:sldMkLst>
        <pc:spChg chg="mod">
          <ac:chgData name="Purvis, Alison" userId="49ff3bec-f6d0-4a0e-8c75-6dcf7fbd1e46" providerId="ADAL" clId="{80BBD7E3-1998-41AA-A12F-7B15C16BBC59}" dt="2025-02-19T16:21:46.010" v="243" actId="403"/>
          <ac:spMkLst>
            <pc:docMk/>
            <pc:sldMk cId="1020129199" sldId="264"/>
            <ac:spMk id="2" creationId="{A50CC867-D3C7-1E05-7F72-C5EC9F770F50}"/>
          </ac:spMkLst>
        </pc:spChg>
        <pc:spChg chg="mod">
          <ac:chgData name="Purvis, Alison" userId="49ff3bec-f6d0-4a0e-8c75-6dcf7fbd1e46" providerId="ADAL" clId="{80BBD7E3-1998-41AA-A12F-7B15C16BBC59}" dt="2025-02-19T16:23:08.331" v="282" actId="20577"/>
          <ac:spMkLst>
            <pc:docMk/>
            <pc:sldMk cId="1020129199" sldId="264"/>
            <ac:spMk id="3" creationId="{3682C367-7867-0250-3E18-55C85E36D1DD}"/>
          </ac:spMkLst>
        </pc:spChg>
      </pc:sldChg>
      <pc:sldChg chg="modSp new mod modNotesTx">
        <pc:chgData name="Purvis, Alison" userId="49ff3bec-f6d0-4a0e-8c75-6dcf7fbd1e46" providerId="ADAL" clId="{80BBD7E3-1998-41AA-A12F-7B15C16BBC59}" dt="2025-02-19T17:07:55.366" v="2442"/>
        <pc:sldMkLst>
          <pc:docMk/>
          <pc:sldMk cId="373444728" sldId="265"/>
        </pc:sldMkLst>
        <pc:spChg chg="mod">
          <ac:chgData name="Purvis, Alison" userId="49ff3bec-f6d0-4a0e-8c75-6dcf7fbd1e46" providerId="ADAL" clId="{80BBD7E3-1998-41AA-A12F-7B15C16BBC59}" dt="2025-02-19T16:22:00.528" v="248" actId="404"/>
          <ac:spMkLst>
            <pc:docMk/>
            <pc:sldMk cId="373444728" sldId="265"/>
            <ac:spMk id="2" creationId="{33DD5839-0C87-11E0-4A75-8CF7EF105B43}"/>
          </ac:spMkLst>
        </pc:spChg>
        <pc:spChg chg="mod">
          <ac:chgData name="Purvis, Alison" userId="49ff3bec-f6d0-4a0e-8c75-6dcf7fbd1e46" providerId="ADAL" clId="{80BBD7E3-1998-41AA-A12F-7B15C16BBC59}" dt="2025-02-19T16:23:21.867" v="285" actId="20577"/>
          <ac:spMkLst>
            <pc:docMk/>
            <pc:sldMk cId="373444728" sldId="265"/>
            <ac:spMk id="3" creationId="{3DF99704-33BF-155C-5C2B-C8887DA2CE99}"/>
          </ac:spMkLst>
        </pc:spChg>
      </pc:sldChg>
      <pc:sldChg chg="modSp new mod modNotesTx">
        <pc:chgData name="Purvis, Alison" userId="49ff3bec-f6d0-4a0e-8c75-6dcf7fbd1e46" providerId="ADAL" clId="{80BBD7E3-1998-41AA-A12F-7B15C16BBC59}" dt="2025-02-19T17:08:01.039" v="2443"/>
        <pc:sldMkLst>
          <pc:docMk/>
          <pc:sldMk cId="417096273" sldId="266"/>
        </pc:sldMkLst>
        <pc:spChg chg="mod">
          <ac:chgData name="Purvis, Alison" userId="49ff3bec-f6d0-4a0e-8c75-6dcf7fbd1e46" providerId="ADAL" clId="{80BBD7E3-1998-41AA-A12F-7B15C16BBC59}" dt="2025-02-19T16:22:21.449" v="256" actId="404"/>
          <ac:spMkLst>
            <pc:docMk/>
            <pc:sldMk cId="417096273" sldId="266"/>
            <ac:spMk id="2" creationId="{77169FC7-0F89-1A55-A2F5-7AA881531AC1}"/>
          </ac:spMkLst>
        </pc:spChg>
        <pc:spChg chg="mod">
          <ac:chgData name="Purvis, Alison" userId="49ff3bec-f6d0-4a0e-8c75-6dcf7fbd1e46" providerId="ADAL" clId="{80BBD7E3-1998-41AA-A12F-7B15C16BBC59}" dt="2025-02-19T16:23:30.704" v="290" actId="20577"/>
          <ac:spMkLst>
            <pc:docMk/>
            <pc:sldMk cId="417096273" sldId="266"/>
            <ac:spMk id="3" creationId="{C736CD0D-11AC-EBF1-7635-D2492185FEB4}"/>
          </ac:spMkLst>
        </pc:spChg>
      </pc:sldChg>
      <pc:sldChg chg="modSp new mod modNotesTx">
        <pc:chgData name="Purvis, Alison" userId="49ff3bec-f6d0-4a0e-8c75-6dcf7fbd1e46" providerId="ADAL" clId="{80BBD7E3-1998-41AA-A12F-7B15C16BBC59}" dt="2025-02-19T17:08:16.155" v="2446"/>
        <pc:sldMkLst>
          <pc:docMk/>
          <pc:sldMk cId="1382548711" sldId="267"/>
        </pc:sldMkLst>
        <pc:spChg chg="mod">
          <ac:chgData name="Purvis, Alison" userId="49ff3bec-f6d0-4a0e-8c75-6dcf7fbd1e46" providerId="ADAL" clId="{80BBD7E3-1998-41AA-A12F-7B15C16BBC59}" dt="2025-02-19T16:23:45.031" v="293" actId="20577"/>
          <ac:spMkLst>
            <pc:docMk/>
            <pc:sldMk cId="1382548711" sldId="267"/>
            <ac:spMk id="2" creationId="{19DC9B75-6088-F80B-ED68-153C8E544A57}"/>
          </ac:spMkLst>
        </pc:spChg>
        <pc:spChg chg="mod">
          <ac:chgData name="Purvis, Alison" userId="49ff3bec-f6d0-4a0e-8c75-6dcf7fbd1e46" providerId="ADAL" clId="{80BBD7E3-1998-41AA-A12F-7B15C16BBC59}" dt="2025-02-19T16:23:38.972" v="291"/>
          <ac:spMkLst>
            <pc:docMk/>
            <pc:sldMk cId="1382548711" sldId="267"/>
            <ac:spMk id="3" creationId="{A7346263-3219-9C34-C855-61249CD1A089}"/>
          </ac:spMkLst>
        </pc:spChg>
      </pc:sldChg>
      <pc:sldChg chg="addSp modSp new mod modClrScheme chgLayout modNotesTx">
        <pc:chgData name="Purvis, Alison" userId="49ff3bec-f6d0-4a0e-8c75-6dcf7fbd1e46" providerId="ADAL" clId="{80BBD7E3-1998-41AA-A12F-7B15C16BBC59}" dt="2025-02-19T17:08:28.713" v="2447"/>
        <pc:sldMkLst>
          <pc:docMk/>
          <pc:sldMk cId="2592553771" sldId="268"/>
        </pc:sldMkLst>
        <pc:spChg chg="mod ord">
          <ac:chgData name="Purvis, Alison" userId="49ff3bec-f6d0-4a0e-8c75-6dcf7fbd1e46" providerId="ADAL" clId="{80BBD7E3-1998-41AA-A12F-7B15C16BBC59}" dt="2025-02-19T16:57:17.739" v="1860" actId="14100"/>
          <ac:spMkLst>
            <pc:docMk/>
            <pc:sldMk cId="2592553771" sldId="268"/>
            <ac:spMk id="2" creationId="{628BC4E2-F40B-2EAE-9772-16862BC5CC62}"/>
          </ac:spMkLst>
        </pc:spChg>
        <pc:spChg chg="mod ord">
          <ac:chgData name="Purvis, Alison" userId="49ff3bec-f6d0-4a0e-8c75-6dcf7fbd1e46" providerId="ADAL" clId="{80BBD7E3-1998-41AA-A12F-7B15C16BBC59}" dt="2025-02-19T17:01:59.487" v="2295" actId="552"/>
          <ac:spMkLst>
            <pc:docMk/>
            <pc:sldMk cId="2592553771" sldId="268"/>
            <ac:spMk id="3" creationId="{83338E10-833D-743E-7D83-9DFD07697E56}"/>
          </ac:spMkLst>
        </pc:spChg>
        <pc:spChg chg="add mod ord">
          <ac:chgData name="Purvis, Alison" userId="49ff3bec-f6d0-4a0e-8c75-6dcf7fbd1e46" providerId="ADAL" clId="{80BBD7E3-1998-41AA-A12F-7B15C16BBC59}" dt="2025-02-19T17:02:05.668" v="2297" actId="552"/>
          <ac:spMkLst>
            <pc:docMk/>
            <pc:sldMk cId="2592553771" sldId="268"/>
            <ac:spMk id="4" creationId="{75B996A5-6099-CAA2-5B3B-BF2F605462E6}"/>
          </ac:spMkLst>
        </pc:spChg>
        <pc:spChg chg="add mod">
          <ac:chgData name="Purvis, Alison" userId="49ff3bec-f6d0-4a0e-8c75-6dcf7fbd1e46" providerId="ADAL" clId="{80BBD7E3-1998-41AA-A12F-7B15C16BBC59}" dt="2025-02-19T17:02:09.864" v="2308" actId="1038"/>
          <ac:spMkLst>
            <pc:docMk/>
            <pc:sldMk cId="2592553771" sldId="268"/>
            <ac:spMk id="5" creationId="{CE53AF06-1BEE-8B6D-4786-2689C4269988}"/>
          </ac:spMkLst>
        </pc:spChg>
        <pc:spChg chg="add mod">
          <ac:chgData name="Purvis, Alison" userId="49ff3bec-f6d0-4a0e-8c75-6dcf7fbd1e46" providerId="ADAL" clId="{80BBD7E3-1998-41AA-A12F-7B15C16BBC59}" dt="2025-02-19T17:01:59.487" v="2295" actId="552"/>
          <ac:spMkLst>
            <pc:docMk/>
            <pc:sldMk cId="2592553771" sldId="268"/>
            <ac:spMk id="6" creationId="{AC21BE60-A264-28D5-F6EC-D1EB92073029}"/>
          </ac:spMkLst>
        </pc:spChg>
        <pc:spChg chg="add mod">
          <ac:chgData name="Purvis, Alison" userId="49ff3bec-f6d0-4a0e-8c75-6dcf7fbd1e46" providerId="ADAL" clId="{80BBD7E3-1998-41AA-A12F-7B15C16BBC59}" dt="2025-02-19T17:02:09.864" v="2308" actId="1038"/>
          <ac:spMkLst>
            <pc:docMk/>
            <pc:sldMk cId="2592553771" sldId="268"/>
            <ac:spMk id="7" creationId="{3B7F1882-C86B-7281-8CCF-D12A7EEB675C}"/>
          </ac:spMkLst>
        </pc:spChg>
        <pc:spChg chg="add mod">
          <ac:chgData name="Purvis, Alison" userId="49ff3bec-f6d0-4a0e-8c75-6dcf7fbd1e46" providerId="ADAL" clId="{80BBD7E3-1998-41AA-A12F-7B15C16BBC59}" dt="2025-02-19T17:02:05.668" v="2297" actId="552"/>
          <ac:spMkLst>
            <pc:docMk/>
            <pc:sldMk cId="2592553771" sldId="268"/>
            <ac:spMk id="8" creationId="{6C04A3DE-45DF-DCA2-5EA9-F11169118073}"/>
          </ac:spMkLst>
        </pc:spChg>
      </pc:sldChg>
      <pc:sldChg chg="modSp new del mod">
        <pc:chgData name="Purvis, Alison" userId="49ff3bec-f6d0-4a0e-8c75-6dcf7fbd1e46" providerId="ADAL" clId="{80BBD7E3-1998-41AA-A12F-7B15C16BBC59}" dt="2025-02-19T17:02:13.311" v="2309" actId="47"/>
        <pc:sldMkLst>
          <pc:docMk/>
          <pc:sldMk cId="3556797900" sldId="269"/>
        </pc:sldMkLst>
        <pc:spChg chg="mod">
          <ac:chgData name="Purvis, Alison" userId="49ff3bec-f6d0-4a0e-8c75-6dcf7fbd1e46" providerId="ADAL" clId="{80BBD7E3-1998-41AA-A12F-7B15C16BBC59}" dt="2025-02-19T16:24:41.077" v="337" actId="20577"/>
          <ac:spMkLst>
            <pc:docMk/>
            <pc:sldMk cId="3556797900" sldId="269"/>
            <ac:spMk id="2" creationId="{83D1D0AE-F455-4B44-DB49-D6DD2DC077F0}"/>
          </ac:spMkLst>
        </pc:spChg>
      </pc:sldChg>
      <pc:sldChg chg="modSp new del mod">
        <pc:chgData name="Purvis, Alison" userId="49ff3bec-f6d0-4a0e-8c75-6dcf7fbd1e46" providerId="ADAL" clId="{80BBD7E3-1998-41AA-A12F-7B15C16BBC59}" dt="2025-02-19T17:02:13.987" v="2310" actId="47"/>
        <pc:sldMkLst>
          <pc:docMk/>
          <pc:sldMk cId="3293849543" sldId="270"/>
        </pc:sldMkLst>
        <pc:spChg chg="mod">
          <ac:chgData name="Purvis, Alison" userId="49ff3bec-f6d0-4a0e-8c75-6dcf7fbd1e46" providerId="ADAL" clId="{80BBD7E3-1998-41AA-A12F-7B15C16BBC59}" dt="2025-02-19T16:24:47.790" v="360" actId="20577"/>
          <ac:spMkLst>
            <pc:docMk/>
            <pc:sldMk cId="3293849543" sldId="270"/>
            <ac:spMk id="2" creationId="{1BE45541-1981-CECC-13AB-3759027AE12E}"/>
          </ac:spMkLst>
        </pc:spChg>
      </pc:sldChg>
      <pc:sldChg chg="addSp delSp modSp new mod chgLayout">
        <pc:chgData name="Purvis, Alison" userId="49ff3bec-f6d0-4a0e-8c75-6dcf7fbd1e46" providerId="ADAL" clId="{80BBD7E3-1998-41AA-A12F-7B15C16BBC59}" dt="2025-02-19T17:10:46.681" v="2473" actId="403"/>
        <pc:sldMkLst>
          <pc:docMk/>
          <pc:sldMk cId="2538399702" sldId="271"/>
        </pc:sldMkLst>
        <pc:spChg chg="mod ord">
          <ac:chgData name="Purvis, Alison" userId="49ff3bec-f6d0-4a0e-8c75-6dcf7fbd1e46" providerId="ADAL" clId="{80BBD7E3-1998-41AA-A12F-7B15C16BBC59}" dt="2025-02-19T17:10:46.681" v="2473" actId="403"/>
          <ac:spMkLst>
            <pc:docMk/>
            <pc:sldMk cId="2538399702" sldId="271"/>
            <ac:spMk id="2" creationId="{DAB36AA4-55AC-67B3-46F7-79EEBCA1BBD5}"/>
          </ac:spMkLst>
        </pc:spChg>
        <pc:spChg chg="mod ord">
          <ac:chgData name="Purvis, Alison" userId="49ff3bec-f6d0-4a0e-8c75-6dcf7fbd1e46" providerId="ADAL" clId="{80BBD7E3-1998-41AA-A12F-7B15C16BBC59}" dt="2025-02-19T16:56:32.857" v="1851" actId="6264"/>
          <ac:spMkLst>
            <pc:docMk/>
            <pc:sldMk cId="2538399702" sldId="271"/>
            <ac:spMk id="3" creationId="{CF15B863-1534-B938-8934-8B36D5CDFD68}"/>
          </ac:spMkLst>
        </pc:spChg>
        <pc:spChg chg="add del mod">
          <ac:chgData name="Purvis, Alison" userId="49ff3bec-f6d0-4a0e-8c75-6dcf7fbd1e46" providerId="ADAL" clId="{80BBD7E3-1998-41AA-A12F-7B15C16BBC59}" dt="2025-02-19T16:36:43.201" v="952" actId="6264"/>
          <ac:spMkLst>
            <pc:docMk/>
            <pc:sldMk cId="2538399702" sldId="271"/>
            <ac:spMk id="4" creationId="{DEB9B116-52E2-4AEC-B152-0F758DBE000F}"/>
          </ac:spMkLst>
        </pc:spChg>
        <pc:spChg chg="add del mod">
          <ac:chgData name="Purvis, Alison" userId="49ff3bec-f6d0-4a0e-8c75-6dcf7fbd1e46" providerId="ADAL" clId="{80BBD7E3-1998-41AA-A12F-7B15C16BBC59}" dt="2025-02-19T16:36:43.201" v="952" actId="6264"/>
          <ac:spMkLst>
            <pc:docMk/>
            <pc:sldMk cId="2538399702" sldId="271"/>
            <ac:spMk id="5" creationId="{9FF70260-E0B3-C1CF-FCD6-8F2153F2D597}"/>
          </ac:spMkLst>
        </pc:spChg>
        <pc:spChg chg="add del mod">
          <ac:chgData name="Purvis, Alison" userId="49ff3bec-f6d0-4a0e-8c75-6dcf7fbd1e46" providerId="ADAL" clId="{80BBD7E3-1998-41AA-A12F-7B15C16BBC59}" dt="2025-02-19T16:50:06.913" v="1584" actId="6264"/>
          <ac:spMkLst>
            <pc:docMk/>
            <pc:sldMk cId="2538399702" sldId="271"/>
            <ac:spMk id="6" creationId="{40113DE6-D590-1700-D591-C654A702F7D4}"/>
          </ac:spMkLst>
        </pc:spChg>
        <pc:spChg chg="add del mod">
          <ac:chgData name="Purvis, Alison" userId="49ff3bec-f6d0-4a0e-8c75-6dcf7fbd1e46" providerId="ADAL" clId="{80BBD7E3-1998-41AA-A12F-7B15C16BBC59}" dt="2025-02-19T16:50:06.913" v="1584" actId="6264"/>
          <ac:spMkLst>
            <pc:docMk/>
            <pc:sldMk cId="2538399702" sldId="271"/>
            <ac:spMk id="7" creationId="{EA976A28-9092-E268-5F54-9FA05CB85C96}"/>
          </ac:spMkLst>
        </pc:spChg>
        <pc:spChg chg="add del mod">
          <ac:chgData name="Purvis, Alison" userId="49ff3bec-f6d0-4a0e-8c75-6dcf7fbd1e46" providerId="ADAL" clId="{80BBD7E3-1998-41AA-A12F-7B15C16BBC59}" dt="2025-02-19T16:52:05.670" v="1621" actId="6264"/>
          <ac:spMkLst>
            <pc:docMk/>
            <pc:sldMk cId="2538399702" sldId="271"/>
            <ac:spMk id="8" creationId="{6A8DD7DA-1A02-7CF0-95BC-D56CD674B2B8}"/>
          </ac:spMkLst>
        </pc:spChg>
        <pc:spChg chg="add del mod">
          <ac:chgData name="Purvis, Alison" userId="49ff3bec-f6d0-4a0e-8c75-6dcf7fbd1e46" providerId="ADAL" clId="{80BBD7E3-1998-41AA-A12F-7B15C16BBC59}" dt="2025-02-19T16:52:05.670" v="1621" actId="6264"/>
          <ac:spMkLst>
            <pc:docMk/>
            <pc:sldMk cId="2538399702" sldId="271"/>
            <ac:spMk id="9" creationId="{C08389DD-13DA-624D-30C9-F6166B95E8B8}"/>
          </ac:spMkLst>
        </pc:spChg>
        <pc:spChg chg="add del mod">
          <ac:chgData name="Purvis, Alison" userId="49ff3bec-f6d0-4a0e-8c75-6dcf7fbd1e46" providerId="ADAL" clId="{80BBD7E3-1998-41AA-A12F-7B15C16BBC59}" dt="2025-02-19T16:55:58.924" v="1840" actId="6264"/>
          <ac:spMkLst>
            <pc:docMk/>
            <pc:sldMk cId="2538399702" sldId="271"/>
            <ac:spMk id="10" creationId="{6FCBD6F5-A651-9F09-6218-85AC1DFA6E47}"/>
          </ac:spMkLst>
        </pc:spChg>
        <pc:spChg chg="add del mod">
          <ac:chgData name="Purvis, Alison" userId="49ff3bec-f6d0-4a0e-8c75-6dcf7fbd1e46" providerId="ADAL" clId="{80BBD7E3-1998-41AA-A12F-7B15C16BBC59}" dt="2025-02-19T16:55:58.924" v="1840" actId="6264"/>
          <ac:spMkLst>
            <pc:docMk/>
            <pc:sldMk cId="2538399702" sldId="271"/>
            <ac:spMk id="11" creationId="{93CF6626-9B96-AD87-57C9-C325E7316A38}"/>
          </ac:spMkLst>
        </pc:spChg>
        <pc:spChg chg="add del mod">
          <ac:chgData name="Purvis, Alison" userId="49ff3bec-f6d0-4a0e-8c75-6dcf7fbd1e46" providerId="ADAL" clId="{80BBD7E3-1998-41AA-A12F-7B15C16BBC59}" dt="2025-02-19T16:56:32.857" v="1851" actId="6264"/>
          <ac:spMkLst>
            <pc:docMk/>
            <pc:sldMk cId="2538399702" sldId="271"/>
            <ac:spMk id="12" creationId="{39C08A2A-94AA-3213-F59C-BE26F9426EF5}"/>
          </ac:spMkLst>
        </pc:spChg>
        <pc:spChg chg="add del mod">
          <ac:chgData name="Purvis, Alison" userId="49ff3bec-f6d0-4a0e-8c75-6dcf7fbd1e46" providerId="ADAL" clId="{80BBD7E3-1998-41AA-A12F-7B15C16BBC59}" dt="2025-02-19T16:56:32.857" v="1851" actId="6264"/>
          <ac:spMkLst>
            <pc:docMk/>
            <pc:sldMk cId="2538399702" sldId="271"/>
            <ac:spMk id="13" creationId="{EED82F4A-8D39-CDAF-D012-4A730C6DAFA6}"/>
          </ac:spMkLst>
        </pc:spChg>
      </pc:sldChg>
      <pc:sldChg chg="modSp new del mod">
        <pc:chgData name="Purvis, Alison" userId="49ff3bec-f6d0-4a0e-8c75-6dcf7fbd1e46" providerId="ADAL" clId="{80BBD7E3-1998-41AA-A12F-7B15C16BBC59}" dt="2025-02-19T16:38:51.369" v="1130" actId="47"/>
        <pc:sldMkLst>
          <pc:docMk/>
          <pc:sldMk cId="3481023258" sldId="272"/>
        </pc:sldMkLst>
        <pc:spChg chg="mod">
          <ac:chgData name="Purvis, Alison" userId="49ff3bec-f6d0-4a0e-8c75-6dcf7fbd1e46" providerId="ADAL" clId="{80BBD7E3-1998-41AA-A12F-7B15C16BBC59}" dt="2025-02-19T16:34:50.046" v="892" actId="114"/>
          <ac:spMkLst>
            <pc:docMk/>
            <pc:sldMk cId="3481023258" sldId="272"/>
            <ac:spMk id="2" creationId="{9291273B-0E85-9BBE-4A36-378D494E7740}"/>
          </ac:spMkLst>
        </pc:spChg>
        <pc:spChg chg="mod">
          <ac:chgData name="Purvis, Alison" userId="49ff3bec-f6d0-4a0e-8c75-6dcf7fbd1e46" providerId="ADAL" clId="{80BBD7E3-1998-41AA-A12F-7B15C16BBC59}" dt="2025-02-19T16:38:49.692" v="1129" actId="21"/>
          <ac:spMkLst>
            <pc:docMk/>
            <pc:sldMk cId="3481023258" sldId="272"/>
            <ac:spMk id="3" creationId="{5982F8FC-407C-043B-BBD8-A0FC250B2D72}"/>
          </ac:spMkLst>
        </pc:spChg>
      </pc:sldChg>
      <pc:sldChg chg="addSp delSp modSp new mod chgLayout modNotesTx">
        <pc:chgData name="Purvis, Alison" userId="49ff3bec-f6d0-4a0e-8c75-6dcf7fbd1e46" providerId="ADAL" clId="{80BBD7E3-1998-41AA-A12F-7B15C16BBC59}" dt="2025-02-19T17:09:47.364" v="2452"/>
        <pc:sldMkLst>
          <pc:docMk/>
          <pc:sldMk cId="791437787" sldId="273"/>
        </pc:sldMkLst>
        <pc:spChg chg="mod ord">
          <ac:chgData name="Purvis, Alison" userId="49ff3bec-f6d0-4a0e-8c75-6dcf7fbd1e46" providerId="ADAL" clId="{80BBD7E3-1998-41AA-A12F-7B15C16BBC59}" dt="2025-02-19T16:41:49.080" v="1352" actId="6264"/>
          <ac:spMkLst>
            <pc:docMk/>
            <pc:sldMk cId="791437787" sldId="273"/>
            <ac:spMk id="2" creationId="{5D331EB0-3F9B-3B36-1122-152F65714896}"/>
          </ac:spMkLst>
        </pc:spChg>
        <pc:spChg chg="mod ord">
          <ac:chgData name="Purvis, Alison" userId="49ff3bec-f6d0-4a0e-8c75-6dcf7fbd1e46" providerId="ADAL" clId="{80BBD7E3-1998-41AA-A12F-7B15C16BBC59}" dt="2025-02-19T16:42:11.444" v="1359" actId="27636"/>
          <ac:spMkLst>
            <pc:docMk/>
            <pc:sldMk cId="791437787" sldId="273"/>
            <ac:spMk id="3" creationId="{23655DF0-2A44-648B-A1B9-119B34DE91A6}"/>
          </ac:spMkLst>
        </pc:spChg>
        <pc:spChg chg="add del mod">
          <ac:chgData name="Purvis, Alison" userId="49ff3bec-f6d0-4a0e-8c75-6dcf7fbd1e46" providerId="ADAL" clId="{80BBD7E3-1998-41AA-A12F-7B15C16BBC59}" dt="2025-02-19T16:41:49.080" v="1352" actId="6264"/>
          <ac:spMkLst>
            <pc:docMk/>
            <pc:sldMk cId="791437787" sldId="273"/>
            <ac:spMk id="4" creationId="{3642468F-7F12-A9C0-A610-312C680FE3BD}"/>
          </ac:spMkLst>
        </pc:spChg>
        <pc:spChg chg="add del mod">
          <ac:chgData name="Purvis, Alison" userId="49ff3bec-f6d0-4a0e-8c75-6dcf7fbd1e46" providerId="ADAL" clId="{80BBD7E3-1998-41AA-A12F-7B15C16BBC59}" dt="2025-02-19T16:41:49.080" v="1352" actId="6264"/>
          <ac:spMkLst>
            <pc:docMk/>
            <pc:sldMk cId="791437787" sldId="273"/>
            <ac:spMk id="5" creationId="{5E275512-48ED-5487-270A-35BB8A673A8D}"/>
          </ac:spMkLst>
        </pc:spChg>
      </pc:sldChg>
      <pc:sldChg chg="addSp delSp modSp add mod chgLayout">
        <pc:chgData name="Purvis, Alison" userId="49ff3bec-f6d0-4a0e-8c75-6dcf7fbd1e46" providerId="ADAL" clId="{80BBD7E3-1998-41AA-A12F-7B15C16BBC59}" dt="2025-02-19T17:10:55.928" v="2477" actId="255"/>
        <pc:sldMkLst>
          <pc:docMk/>
          <pc:sldMk cId="1639536231" sldId="274"/>
        </pc:sldMkLst>
        <pc:spChg chg="mod ord">
          <ac:chgData name="Purvis, Alison" userId="49ff3bec-f6d0-4a0e-8c75-6dcf7fbd1e46" providerId="ADAL" clId="{80BBD7E3-1998-41AA-A12F-7B15C16BBC59}" dt="2025-02-19T17:10:55.928" v="2477" actId="255"/>
          <ac:spMkLst>
            <pc:docMk/>
            <pc:sldMk cId="1639536231" sldId="274"/>
            <ac:spMk id="2" creationId="{5EB8C27C-CDAF-D0B8-A8AB-8D4A12CE8E47}"/>
          </ac:spMkLst>
        </pc:spChg>
        <pc:spChg chg="mod ord">
          <ac:chgData name="Purvis, Alison" userId="49ff3bec-f6d0-4a0e-8c75-6dcf7fbd1e46" providerId="ADAL" clId="{80BBD7E3-1998-41AA-A12F-7B15C16BBC59}" dt="2025-02-19T16:56:10.020" v="1844" actId="14100"/>
          <ac:spMkLst>
            <pc:docMk/>
            <pc:sldMk cId="1639536231" sldId="274"/>
            <ac:spMk id="3" creationId="{C9C30A01-ED80-FCB2-E123-3889C481BAAD}"/>
          </ac:spMkLst>
        </pc:spChg>
        <pc:spChg chg="add del mod">
          <ac:chgData name="Purvis, Alison" userId="49ff3bec-f6d0-4a0e-8c75-6dcf7fbd1e46" providerId="ADAL" clId="{80BBD7E3-1998-41AA-A12F-7B15C16BBC59}" dt="2025-02-19T16:55:56.706" v="1838" actId="6264"/>
          <ac:spMkLst>
            <pc:docMk/>
            <pc:sldMk cId="1639536231" sldId="274"/>
            <ac:spMk id="4" creationId="{13C39213-7FB5-D451-DF26-C7B02F1FD706}"/>
          </ac:spMkLst>
        </pc:spChg>
        <pc:spChg chg="add del mod">
          <ac:chgData name="Purvis, Alison" userId="49ff3bec-f6d0-4a0e-8c75-6dcf7fbd1e46" providerId="ADAL" clId="{80BBD7E3-1998-41AA-A12F-7B15C16BBC59}" dt="2025-02-19T16:55:56.706" v="1838" actId="6264"/>
          <ac:spMkLst>
            <pc:docMk/>
            <pc:sldMk cId="1639536231" sldId="274"/>
            <ac:spMk id="5" creationId="{24BA80BB-EBA1-3C15-432C-EA9B4F1077C6}"/>
          </ac:spMkLst>
        </pc:spChg>
      </pc:sldChg>
      <pc:sldChg chg="addSp delSp modSp new mod modClrScheme chgLayout modNotesTx">
        <pc:chgData name="Purvis, Alison" userId="49ff3bec-f6d0-4a0e-8c75-6dcf7fbd1e46" providerId="ADAL" clId="{80BBD7E3-1998-41AA-A12F-7B15C16BBC59}" dt="2025-02-19T17:08:37.690" v="2448"/>
        <pc:sldMkLst>
          <pc:docMk/>
          <pc:sldMk cId="1665153524" sldId="275"/>
        </pc:sldMkLst>
        <pc:spChg chg="del mod ord">
          <ac:chgData name="Purvis, Alison" userId="49ff3bec-f6d0-4a0e-8c75-6dcf7fbd1e46" providerId="ADAL" clId="{80BBD7E3-1998-41AA-A12F-7B15C16BBC59}" dt="2025-02-19T17:02:22.569" v="2312" actId="700"/>
          <ac:spMkLst>
            <pc:docMk/>
            <pc:sldMk cId="1665153524" sldId="275"/>
            <ac:spMk id="2" creationId="{29956712-CB6C-D2CC-4EF5-CCF9BF30BAAF}"/>
          </ac:spMkLst>
        </pc:spChg>
        <pc:spChg chg="del mod ord">
          <ac:chgData name="Purvis, Alison" userId="49ff3bec-f6d0-4a0e-8c75-6dcf7fbd1e46" providerId="ADAL" clId="{80BBD7E3-1998-41AA-A12F-7B15C16BBC59}" dt="2025-02-19T17:02:22.569" v="2312" actId="700"/>
          <ac:spMkLst>
            <pc:docMk/>
            <pc:sldMk cId="1665153524" sldId="275"/>
            <ac:spMk id="3" creationId="{1B32CAF2-A8A1-DB08-0B75-1FA532EE0F10}"/>
          </ac:spMkLst>
        </pc:spChg>
        <pc:spChg chg="del">
          <ac:chgData name="Purvis, Alison" userId="49ff3bec-f6d0-4a0e-8c75-6dcf7fbd1e46" providerId="ADAL" clId="{80BBD7E3-1998-41AA-A12F-7B15C16BBC59}" dt="2025-02-19T17:02:22.569" v="2312" actId="700"/>
          <ac:spMkLst>
            <pc:docMk/>
            <pc:sldMk cId="1665153524" sldId="275"/>
            <ac:spMk id="4" creationId="{6A3338D4-21FF-F11E-A913-4705364CFF13}"/>
          </ac:spMkLst>
        </pc:spChg>
        <pc:spChg chg="add mod ord">
          <ac:chgData name="Purvis, Alison" userId="49ff3bec-f6d0-4a0e-8c75-6dcf7fbd1e46" providerId="ADAL" clId="{80BBD7E3-1998-41AA-A12F-7B15C16BBC59}" dt="2025-02-19T17:02:51.113" v="2356" actId="313"/>
          <ac:spMkLst>
            <pc:docMk/>
            <pc:sldMk cId="1665153524" sldId="275"/>
            <ac:spMk id="5" creationId="{ED8FE346-818D-FA9F-B82E-19A14CE39DEA}"/>
          </ac:spMkLst>
        </pc:spChg>
        <pc:spChg chg="add mod ord">
          <ac:chgData name="Purvis, Alison" userId="49ff3bec-f6d0-4a0e-8c75-6dcf7fbd1e46" providerId="ADAL" clId="{80BBD7E3-1998-41AA-A12F-7B15C16BBC59}" dt="2025-02-19T17:06:28.720" v="2433" actId="403"/>
          <ac:spMkLst>
            <pc:docMk/>
            <pc:sldMk cId="1665153524" sldId="275"/>
            <ac:spMk id="6" creationId="{94B94106-3B5F-2C35-2A58-144F0837AD11}"/>
          </ac:spMkLst>
        </pc:spChg>
      </pc:sldChg>
      <pc:sldMasterChg chg="modSp mod modSldLayout">
        <pc:chgData name="Purvis, Alison" userId="49ff3bec-f6d0-4a0e-8c75-6dcf7fbd1e46" providerId="ADAL" clId="{80BBD7E3-1998-41AA-A12F-7B15C16BBC59}" dt="2025-02-19T17:02:37.246" v="2315"/>
        <pc:sldMasterMkLst>
          <pc:docMk/>
          <pc:sldMasterMk cId="1013834708" sldId="2147483648"/>
        </pc:sldMasterMkLst>
        <pc:spChg chg="mod">
          <ac:chgData name="Purvis, Alison" userId="49ff3bec-f6d0-4a0e-8c75-6dcf7fbd1e46" providerId="ADAL" clId="{80BBD7E3-1998-41AA-A12F-7B15C16BBC59}" dt="2025-02-19T16:15:51.655" v="8"/>
          <ac:spMkLst>
            <pc:docMk/>
            <pc:sldMasterMk cId="1013834708" sldId="2147483648"/>
            <ac:spMk id="2" creationId="{268591F5-09BD-A0AC-C1B7-5AF48C6BB1C3}"/>
          </ac:spMkLst>
        </pc:spChg>
        <pc:sldLayoutChg chg="addSp delSp modSp mod">
          <pc:chgData name="Purvis, Alison" userId="49ff3bec-f6d0-4a0e-8c75-6dcf7fbd1e46" providerId="ADAL" clId="{80BBD7E3-1998-41AA-A12F-7B15C16BBC59}" dt="2025-02-19T16:17:37.948" v="45" actId="1038"/>
          <pc:sldLayoutMkLst>
            <pc:docMk/>
            <pc:sldMasterMk cId="1013834708" sldId="2147483648"/>
            <pc:sldLayoutMk cId="3290226524" sldId="2147483650"/>
          </pc:sldLayoutMkLst>
          <pc:spChg chg="mod">
            <ac:chgData name="Purvis, Alison" userId="49ff3bec-f6d0-4a0e-8c75-6dcf7fbd1e46" providerId="ADAL" clId="{80BBD7E3-1998-41AA-A12F-7B15C16BBC59}" dt="2025-02-19T16:17:37.948" v="45" actId="1038"/>
            <ac:spMkLst>
              <pc:docMk/>
              <pc:sldMasterMk cId="1013834708" sldId="2147483648"/>
              <pc:sldLayoutMk cId="3290226524" sldId="2147483650"/>
              <ac:spMk id="4" creationId="{A07E62E9-DD22-8488-3401-E164334AAF24}"/>
            </ac:spMkLst>
          </pc:spChg>
          <pc:spChg chg="del">
            <ac:chgData name="Purvis, Alison" userId="49ff3bec-f6d0-4a0e-8c75-6dcf7fbd1e46" providerId="ADAL" clId="{80BBD7E3-1998-41AA-A12F-7B15C16BBC59}" dt="2025-02-19T16:16:37.993" v="20" actId="478"/>
            <ac:spMkLst>
              <pc:docMk/>
              <pc:sldMasterMk cId="1013834708" sldId="2147483648"/>
              <pc:sldLayoutMk cId="3290226524" sldId="2147483650"/>
              <ac:spMk id="5" creationId="{DE13D738-6587-9C85-F394-64FA4200462A}"/>
            </ac:spMkLst>
          </pc:spChg>
          <pc:picChg chg="add mod">
            <ac:chgData name="Purvis, Alison" userId="49ff3bec-f6d0-4a0e-8c75-6dcf7fbd1e46" providerId="ADAL" clId="{80BBD7E3-1998-41AA-A12F-7B15C16BBC59}" dt="2025-02-19T16:16:58.937" v="24" actId="1076"/>
            <ac:picMkLst>
              <pc:docMk/>
              <pc:sldMasterMk cId="1013834708" sldId="2147483648"/>
              <pc:sldLayoutMk cId="3290226524" sldId="2147483650"/>
              <ac:picMk id="7" creationId="{844BF26C-C839-83CE-83AF-AFDAEA6824DC}"/>
            </ac:picMkLst>
          </pc:picChg>
          <pc:picChg chg="add mod">
            <ac:chgData name="Purvis, Alison" userId="49ff3bec-f6d0-4a0e-8c75-6dcf7fbd1e46" providerId="ADAL" clId="{80BBD7E3-1998-41AA-A12F-7B15C16BBC59}" dt="2025-02-19T16:17:32.280" v="27" actId="14100"/>
            <ac:picMkLst>
              <pc:docMk/>
              <pc:sldMasterMk cId="1013834708" sldId="2147483648"/>
              <pc:sldLayoutMk cId="3290226524" sldId="2147483650"/>
              <ac:picMk id="8" creationId="{0FAD8850-0B35-F1FE-7D0C-7E71DFBC5128}"/>
            </ac:picMkLst>
          </pc:picChg>
        </pc:sldLayoutChg>
        <pc:sldLayoutChg chg="addSp modSp">
          <pc:chgData name="Purvis, Alison" userId="49ff3bec-f6d0-4a0e-8c75-6dcf7fbd1e46" providerId="ADAL" clId="{80BBD7E3-1998-41AA-A12F-7B15C16BBC59}" dt="2025-02-19T17:02:34.200" v="2313"/>
          <pc:sldLayoutMkLst>
            <pc:docMk/>
            <pc:sldMasterMk cId="1013834708" sldId="2147483648"/>
            <pc:sldLayoutMk cId="2987253733" sldId="2147483652"/>
          </pc:sldLayoutMkLst>
          <pc:picChg chg="add mod">
            <ac:chgData name="Purvis, Alison" userId="49ff3bec-f6d0-4a0e-8c75-6dcf7fbd1e46" providerId="ADAL" clId="{80BBD7E3-1998-41AA-A12F-7B15C16BBC59}" dt="2025-02-19T17:02:34.200" v="2313"/>
            <ac:picMkLst>
              <pc:docMk/>
              <pc:sldMasterMk cId="1013834708" sldId="2147483648"/>
              <pc:sldLayoutMk cId="2987253733" sldId="2147483652"/>
              <ac:picMk id="8" creationId="{1E91CA33-EE48-4C75-3553-6A9E6D00C36B}"/>
            </ac:picMkLst>
          </pc:picChg>
          <pc:picChg chg="add mod">
            <ac:chgData name="Purvis, Alison" userId="49ff3bec-f6d0-4a0e-8c75-6dcf7fbd1e46" providerId="ADAL" clId="{80BBD7E3-1998-41AA-A12F-7B15C16BBC59}" dt="2025-02-19T17:02:34.200" v="2313"/>
            <ac:picMkLst>
              <pc:docMk/>
              <pc:sldMasterMk cId="1013834708" sldId="2147483648"/>
              <pc:sldLayoutMk cId="2987253733" sldId="2147483652"/>
              <ac:picMk id="9" creationId="{24F62272-3C5E-C07A-9C0D-7D610CD26E1B}"/>
            </ac:picMkLst>
          </pc:picChg>
        </pc:sldLayoutChg>
        <pc:sldLayoutChg chg="addSp modSp">
          <pc:chgData name="Purvis, Alison" userId="49ff3bec-f6d0-4a0e-8c75-6dcf7fbd1e46" providerId="ADAL" clId="{80BBD7E3-1998-41AA-A12F-7B15C16BBC59}" dt="2025-02-19T17:02:35.387" v="2314"/>
          <pc:sldLayoutMkLst>
            <pc:docMk/>
            <pc:sldMasterMk cId="1013834708" sldId="2147483648"/>
            <pc:sldLayoutMk cId="4287558360" sldId="2147483653"/>
          </pc:sldLayoutMkLst>
          <pc:picChg chg="add mod">
            <ac:chgData name="Purvis, Alison" userId="49ff3bec-f6d0-4a0e-8c75-6dcf7fbd1e46" providerId="ADAL" clId="{80BBD7E3-1998-41AA-A12F-7B15C16BBC59}" dt="2025-02-19T17:02:35.387" v="2314"/>
            <ac:picMkLst>
              <pc:docMk/>
              <pc:sldMasterMk cId="1013834708" sldId="2147483648"/>
              <pc:sldLayoutMk cId="4287558360" sldId="2147483653"/>
              <ac:picMk id="10" creationId="{4F60694C-5DD7-B0DC-13D1-2A6362B15E76}"/>
            </ac:picMkLst>
          </pc:picChg>
          <pc:picChg chg="add mod">
            <ac:chgData name="Purvis, Alison" userId="49ff3bec-f6d0-4a0e-8c75-6dcf7fbd1e46" providerId="ADAL" clId="{80BBD7E3-1998-41AA-A12F-7B15C16BBC59}" dt="2025-02-19T17:02:35.387" v="2314"/>
            <ac:picMkLst>
              <pc:docMk/>
              <pc:sldMasterMk cId="1013834708" sldId="2147483648"/>
              <pc:sldLayoutMk cId="4287558360" sldId="2147483653"/>
              <ac:picMk id="11" creationId="{725A1AB9-7819-4D8B-DCAE-9AE7465C4BDA}"/>
            </ac:picMkLst>
          </pc:picChg>
        </pc:sldLayoutChg>
        <pc:sldLayoutChg chg="addSp modSp">
          <pc:chgData name="Purvis, Alison" userId="49ff3bec-f6d0-4a0e-8c75-6dcf7fbd1e46" providerId="ADAL" clId="{80BBD7E3-1998-41AA-A12F-7B15C16BBC59}" dt="2025-02-19T17:02:37.246" v="2315"/>
          <pc:sldLayoutMkLst>
            <pc:docMk/>
            <pc:sldMasterMk cId="1013834708" sldId="2147483648"/>
            <pc:sldLayoutMk cId="2310277539" sldId="2147483654"/>
          </pc:sldLayoutMkLst>
          <pc:picChg chg="add mod">
            <ac:chgData name="Purvis, Alison" userId="49ff3bec-f6d0-4a0e-8c75-6dcf7fbd1e46" providerId="ADAL" clId="{80BBD7E3-1998-41AA-A12F-7B15C16BBC59}" dt="2025-02-19T17:02:37.246" v="2315"/>
            <ac:picMkLst>
              <pc:docMk/>
              <pc:sldMasterMk cId="1013834708" sldId="2147483648"/>
              <pc:sldLayoutMk cId="2310277539" sldId="2147483654"/>
              <ac:picMk id="6" creationId="{B435072B-10AA-55E3-A8D9-11C71E79958F}"/>
            </ac:picMkLst>
          </pc:picChg>
          <pc:picChg chg="add mod">
            <ac:chgData name="Purvis, Alison" userId="49ff3bec-f6d0-4a0e-8c75-6dcf7fbd1e46" providerId="ADAL" clId="{80BBD7E3-1998-41AA-A12F-7B15C16BBC59}" dt="2025-02-19T17:02:37.246" v="2315"/>
            <ac:picMkLst>
              <pc:docMk/>
              <pc:sldMasterMk cId="1013834708" sldId="2147483648"/>
              <pc:sldLayoutMk cId="2310277539" sldId="2147483654"/>
              <ac:picMk id="7" creationId="{6B00CAC1-49B9-3D44-46FD-513ACE9B5D33}"/>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A686DA-2225-4A4E-929C-5615EB353DE5}" type="datetimeFigureOut">
              <a:rPr lang="en-GB" smtClean="0"/>
              <a:t>19/02/2025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6024FD-0C91-4D12-B124-C0D730C75ADA}" type="slidenum">
              <a:rPr lang="en-GB" smtClean="0"/>
              <a:t>‹#›</a:t>
            </a:fld>
            <a:endParaRPr lang="en-GB"/>
          </a:p>
        </p:txBody>
      </p:sp>
    </p:spTree>
    <p:extLst>
      <p:ext uri="{BB962C8B-B14F-4D97-AF65-F5344CB8AC3E}">
        <p14:creationId xmlns:p14="http://schemas.microsoft.com/office/powerpoint/2010/main" val="140907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Educational resource for research methods teaching and learning.</a:t>
            </a:r>
          </a:p>
          <a:p>
            <a:r>
              <a:rPr lang="en-GB" dirty="0"/>
              <a:t>Slides created by the authors of the original paper.</a:t>
            </a:r>
          </a:p>
          <a:p>
            <a:r>
              <a:rPr lang="en-GB" dirty="0"/>
              <a:t>Notes for each slide include the corresponding text of the </a:t>
            </a:r>
            <a:r>
              <a:rPr lang="en-GB"/>
              <a:t>original paper.</a:t>
            </a:r>
            <a:endParaRPr lang="en-GB" dirty="0"/>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1</a:t>
            </a:fld>
            <a:endParaRPr lang="en-GB"/>
          </a:p>
        </p:txBody>
      </p:sp>
    </p:spTree>
    <p:extLst>
      <p:ext uri="{BB962C8B-B14F-4D97-AF65-F5344CB8AC3E}">
        <p14:creationId xmlns:p14="http://schemas.microsoft.com/office/powerpoint/2010/main" val="2766776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ea typeface="Arial" panose="020B0604020202020204" pitchFamily="34" charset="0"/>
              </a:rPr>
              <a:t>Research should be based on generally accepted and established principles and robust evidence that the methods are appropriate and safe should be included. Where new methods are used, their theoretical basis should be clearly explained. Studies should be described using a research protocol which indicates how ethical considerations have been addressed and in such a way so other researchers would be able to both interrogate the approach and replicate it. Some of the retraction examples given above highlight how the use of inappropriate methods and analysis can be cause for retraction. Therefore, stating the methods clearly will avoid misunderstandings and allow for the review and editorial process to pick up issues to prevent future retractions.</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10</a:t>
            </a:fld>
            <a:endParaRPr lang="en-GB"/>
          </a:p>
        </p:txBody>
      </p:sp>
    </p:spTree>
    <p:extLst>
      <p:ext uri="{BB962C8B-B14F-4D97-AF65-F5344CB8AC3E}">
        <p14:creationId xmlns:p14="http://schemas.microsoft.com/office/powerpoint/2010/main" val="1618580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ea typeface="Arial" panose="020B0604020202020204" pitchFamily="34" charset="0"/>
              </a:rPr>
              <a:t>The privacy of participants and the confidentiality of their personal data must always be protected. Participants must be informed about how their data is being used and stored, including the measures taken to ensure security of that data, who will have access, and how long the data will be kept for. Where identifiable information is used (i.e. job titles, gender, age, location, employer etc.) it should not be collated in a way that would allow a person’s identity to be deducted. Where names are used, they should be pseudonyms, and clearly noted as being pseudonyms to assure readers that anonymity has been protected. If anonymity is deliberately not maintained, it should be very clear that full permissions have been granted and the reasons for the disclosure clearly articulated. In publications, it is possible to meet one ethical end to the limitation of another. For example, while anonymisation is common, it may be unclear that the individuals who have shared their views have not explicitly been asked for their consent to be quoted in publications. When researchers conduct studies, they make decisions about the inclusion and design of the quotes and may not include particularly contentious views. </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11</a:t>
            </a:fld>
            <a:endParaRPr lang="en-GB"/>
          </a:p>
        </p:txBody>
      </p:sp>
    </p:spTree>
    <p:extLst>
      <p:ext uri="{BB962C8B-B14F-4D97-AF65-F5344CB8AC3E}">
        <p14:creationId xmlns:p14="http://schemas.microsoft.com/office/powerpoint/2010/main" val="36309008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ea typeface="Arial" panose="020B0604020202020204" pitchFamily="34" charset="0"/>
              </a:rPr>
              <a:t>Consent for data to be collected, analysed, and outcomes disseminated is clearly an important aspect of ethical practice. However, providing information about the way in which the data is collected and how it will be used in advance of any data collection is a core ethical practice. If an individual was engaged in a private conversation only to discover it was recorded and their statements were then shared widely, they would be rightly upset because the collection and use of their personal data was not agreed, and their informed consent has not been obtained. The individual would likely have phrased their contributions more formally or been more thoughtful about any eventual audience had they been informed about the purpose of the conversation, how it was being captured, and how the information would be used before they shared their thoughts. </a:t>
            </a:r>
          </a:p>
          <a:p>
            <a:pPr algn="just">
              <a:lnSpc>
                <a:spcPct val="115000"/>
              </a:lnSpc>
              <a:spcAft>
                <a:spcPts val="600"/>
              </a:spcAft>
            </a:pPr>
            <a:r>
              <a:rPr lang="en-AU" sz="1800" dirty="0">
                <a:solidFill>
                  <a:srgbClr val="000000"/>
                </a:solidFill>
                <a:effectLst/>
                <a:latin typeface="Arial" panose="020B0604020202020204" pitchFamily="34" charset="0"/>
                <a:ea typeface="Arial" panose="020B0604020202020204" pitchFamily="34" charset="0"/>
              </a:rPr>
              <a:t>Participation must be voluntary and by individuals who are able to give their informed consent. Participants must be informed about:</a:t>
            </a:r>
            <a:endParaRPr lang="en-GB" sz="1800" dirty="0">
              <a:effectLst/>
              <a:latin typeface="Arial" panose="020B0604020202020204" pitchFamily="34" charset="0"/>
              <a:ea typeface="Arial" panose="020B0604020202020204" pitchFamily="34" charset="0"/>
            </a:endParaRPr>
          </a:p>
          <a:p>
            <a:pPr marL="342900" lvl="0" indent="-342900" algn="l">
              <a:lnSpc>
                <a:spcPct val="115000"/>
              </a:lnSpc>
              <a:spcAft>
                <a:spcPts val="600"/>
              </a:spcAft>
              <a:buSzPts val="1000"/>
              <a:buFont typeface="Symbol" panose="05050102010706020507" pitchFamily="18" charset="2"/>
              <a:buChar char=""/>
            </a:pPr>
            <a:r>
              <a:rPr lang="en-AU" sz="1800" dirty="0">
                <a:solidFill>
                  <a:srgbClr val="000000"/>
                </a:solidFill>
                <a:effectLst/>
                <a:latin typeface="Arial" panose="020B0604020202020204" pitchFamily="34" charset="0"/>
                <a:ea typeface="Arial" panose="020B0604020202020204" pitchFamily="34" charset="0"/>
              </a:rPr>
              <a:t>Aims and purpose of the research.</a:t>
            </a:r>
            <a:endParaRPr lang="en-GB" sz="1800" dirty="0">
              <a:effectLst/>
              <a:latin typeface="Arial" panose="020B0604020202020204" pitchFamily="34" charset="0"/>
              <a:ea typeface="Arial" panose="020B0604020202020204" pitchFamily="34" charset="0"/>
            </a:endParaRPr>
          </a:p>
          <a:p>
            <a:pPr marL="342900" lvl="0" indent="-342900" algn="l">
              <a:lnSpc>
                <a:spcPct val="115000"/>
              </a:lnSpc>
              <a:spcAft>
                <a:spcPts val="600"/>
              </a:spcAft>
              <a:buSzPts val="1000"/>
              <a:buFont typeface="Symbol" panose="05050102010706020507" pitchFamily="18" charset="2"/>
              <a:buChar char=""/>
            </a:pPr>
            <a:r>
              <a:rPr lang="en-AU" sz="1800" dirty="0">
                <a:solidFill>
                  <a:srgbClr val="000000"/>
                </a:solidFill>
                <a:effectLst/>
                <a:latin typeface="Arial" panose="020B0604020202020204" pitchFamily="34" charset="0"/>
                <a:ea typeface="Arial" panose="020B0604020202020204" pitchFamily="34" charset="0"/>
              </a:rPr>
              <a:t>Methods to be carried out and expectations of the participant.</a:t>
            </a:r>
            <a:endParaRPr lang="en-GB" sz="1800" dirty="0">
              <a:effectLst/>
              <a:latin typeface="Arial" panose="020B0604020202020204" pitchFamily="34" charset="0"/>
              <a:ea typeface="Arial" panose="020B0604020202020204" pitchFamily="34" charset="0"/>
            </a:endParaRPr>
          </a:p>
          <a:p>
            <a:pPr marL="342900" lvl="0" indent="-342900" algn="l">
              <a:lnSpc>
                <a:spcPct val="115000"/>
              </a:lnSpc>
              <a:spcAft>
                <a:spcPts val="600"/>
              </a:spcAft>
              <a:buSzPts val="1000"/>
              <a:buFont typeface="Symbol" panose="05050102010706020507" pitchFamily="18" charset="2"/>
              <a:buChar char=""/>
            </a:pPr>
            <a:r>
              <a:rPr lang="en-AU" sz="1800" dirty="0">
                <a:solidFill>
                  <a:srgbClr val="000000"/>
                </a:solidFill>
                <a:effectLst/>
                <a:latin typeface="Arial" panose="020B0604020202020204" pitchFamily="34" charset="0"/>
                <a:ea typeface="Arial" panose="020B0604020202020204" pitchFamily="34" charset="0"/>
              </a:rPr>
              <a:t>Sources of funding and possible conflicts of interest.</a:t>
            </a:r>
            <a:endParaRPr lang="en-GB" sz="1800" dirty="0">
              <a:effectLst/>
              <a:latin typeface="Arial" panose="020B0604020202020204" pitchFamily="34" charset="0"/>
              <a:ea typeface="Arial" panose="020B0604020202020204" pitchFamily="34" charset="0"/>
            </a:endParaRPr>
          </a:p>
          <a:p>
            <a:pPr marL="342900" lvl="0" indent="-342900" algn="l">
              <a:lnSpc>
                <a:spcPct val="115000"/>
              </a:lnSpc>
              <a:spcAft>
                <a:spcPts val="600"/>
              </a:spcAft>
              <a:buSzPts val="1000"/>
              <a:buFont typeface="Symbol" panose="05050102010706020507" pitchFamily="18" charset="2"/>
              <a:buChar char=""/>
            </a:pPr>
            <a:r>
              <a:rPr lang="en-AU" sz="1800" dirty="0">
                <a:solidFill>
                  <a:srgbClr val="000000"/>
                </a:solidFill>
                <a:effectLst/>
                <a:latin typeface="Arial" panose="020B0604020202020204" pitchFamily="34" charset="0"/>
                <a:ea typeface="Arial" panose="020B0604020202020204" pitchFamily="34" charset="0"/>
              </a:rPr>
              <a:t>Affiliations of the researcher(s).</a:t>
            </a:r>
            <a:endParaRPr lang="en-GB" sz="1800" dirty="0">
              <a:effectLst/>
              <a:latin typeface="Arial" panose="020B0604020202020204" pitchFamily="34" charset="0"/>
              <a:ea typeface="Arial" panose="020B0604020202020204" pitchFamily="34" charset="0"/>
            </a:endParaRPr>
          </a:p>
          <a:p>
            <a:pPr marL="342900" lvl="0" indent="-342900" algn="l">
              <a:lnSpc>
                <a:spcPct val="115000"/>
              </a:lnSpc>
              <a:spcAft>
                <a:spcPts val="600"/>
              </a:spcAft>
              <a:buSzPts val="1000"/>
              <a:buFont typeface="Symbol" panose="05050102010706020507" pitchFamily="18" charset="2"/>
              <a:buChar char=""/>
            </a:pPr>
            <a:r>
              <a:rPr lang="en-AU" sz="1800" dirty="0">
                <a:solidFill>
                  <a:srgbClr val="000000"/>
                </a:solidFill>
                <a:effectLst/>
                <a:latin typeface="Arial" panose="020B0604020202020204" pitchFamily="34" charset="0"/>
                <a:ea typeface="Arial" panose="020B0604020202020204" pitchFamily="34" charset="0"/>
              </a:rPr>
              <a:t>Risks and benefits, including potential discomfort for the individual.</a:t>
            </a:r>
            <a:endParaRPr lang="en-GB" sz="1800" dirty="0">
              <a:effectLst/>
              <a:latin typeface="Arial" panose="020B0604020202020204" pitchFamily="34" charset="0"/>
              <a:ea typeface="Arial" panose="020B0604020202020204" pitchFamily="34" charset="0"/>
            </a:endParaRPr>
          </a:p>
          <a:p>
            <a:pPr marL="342900" lvl="0" indent="-342900" algn="l">
              <a:lnSpc>
                <a:spcPct val="115000"/>
              </a:lnSpc>
              <a:spcAft>
                <a:spcPts val="600"/>
              </a:spcAft>
              <a:buSzPts val="1000"/>
              <a:buFont typeface="Symbol" panose="05050102010706020507" pitchFamily="18" charset="2"/>
              <a:buChar char=""/>
            </a:pPr>
            <a:r>
              <a:rPr lang="en-AU" sz="1800" dirty="0">
                <a:solidFill>
                  <a:srgbClr val="000000"/>
                </a:solidFill>
                <a:effectLst/>
                <a:latin typeface="Arial" panose="020B0604020202020204" pitchFamily="34" charset="0"/>
                <a:ea typeface="Arial" panose="020B0604020202020204" pitchFamily="34" charset="0"/>
              </a:rPr>
              <a:t>Any post-research provision or requirements.</a:t>
            </a:r>
            <a:endParaRPr lang="en-GB" sz="1800" dirty="0">
              <a:effectLst/>
              <a:latin typeface="Arial" panose="020B0604020202020204" pitchFamily="34" charset="0"/>
              <a:ea typeface="Arial" panose="020B0604020202020204" pitchFamily="34" charset="0"/>
            </a:endParaRPr>
          </a:p>
          <a:p>
            <a:pPr marL="342900" lvl="0" indent="-342900" algn="l">
              <a:lnSpc>
                <a:spcPct val="115000"/>
              </a:lnSpc>
              <a:spcAft>
                <a:spcPts val="1200"/>
              </a:spcAft>
              <a:buSzPts val="1000"/>
              <a:buFont typeface="Symbol" panose="05050102010706020507" pitchFamily="18" charset="2"/>
              <a:buChar char=""/>
            </a:pPr>
            <a:r>
              <a:rPr lang="en-AU" sz="1800" dirty="0">
                <a:solidFill>
                  <a:srgbClr val="000000"/>
                </a:solidFill>
                <a:effectLst/>
                <a:latin typeface="Arial" panose="020B0604020202020204" pitchFamily="34" charset="0"/>
                <a:ea typeface="Arial" panose="020B0604020202020204" pitchFamily="34" charset="0"/>
              </a:rPr>
              <a:t>How data and information will be used and how it will be stored.</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Clearly obtaining informed consent from participants, and being transparent about how data will be used, is a moral obligation of researchers and all those involved in publishing that research. In the next section we outline the obligations in publication and the role that authors, reviewers and editors play in meeting their individual obligations.</a:t>
            </a:r>
            <a:endParaRPr lang="en-GB" sz="1800" dirty="0">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12</a:t>
            </a:fld>
            <a:endParaRPr lang="en-GB"/>
          </a:p>
        </p:txBody>
      </p:sp>
    </p:spTree>
    <p:extLst>
      <p:ext uri="{BB962C8B-B14F-4D97-AF65-F5344CB8AC3E}">
        <p14:creationId xmlns:p14="http://schemas.microsoft.com/office/powerpoint/2010/main" val="771080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Bef>
                <a:spcPts val="1200"/>
              </a:spcBef>
              <a:spcAft>
                <a:spcPts val="600"/>
              </a:spcAft>
            </a:pPr>
            <a:r>
              <a:rPr lang="en-AU" sz="1800" b="1" dirty="0">
                <a:effectLst/>
                <a:latin typeface="Arial" panose="020B0604020202020204" pitchFamily="34" charset="0"/>
                <a:ea typeface="Times New Roman" panose="02020603050405020304" pitchFamily="18" charset="0"/>
                <a:cs typeface="Times New Roman" panose="02020603050405020304" pitchFamily="18" charset="0"/>
              </a:rPr>
              <a:t>Author Obligations</a:t>
            </a:r>
            <a:endParaRPr lang="en-GB" sz="1800" b="1"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Authors submitting primary research papers to a journal should include a statement about the nature of the ethical scrutiny that the research plans were subjected to. The statement would typically appear near the beginning of the method section to clearly articulate the ethical stance of the study and how standards were upheld. The statement would normally include information about the approval granted by an ethics committee or review group. For authors in countries or organisations where this formality is not established or available, a short commentary on the implementation of the principles presented in this paper would be a suitable alternative. Where ethical approval is formally provided, authors should be able to provide full evidence of this if challenged to do so. Such an expectation is rare, but such evidence would be called for if the veracity and authenticity of a paper is questioned.</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At the end of a paper a statement or statements should be included which cover the nature of authorship of the paper, disclosure of interests, conflicts of interests, and a description of the use of artificial intelligence (Crawford et al., 2023). The CRediT, Contributor Roles Taxonomy, approach is one of the most commonly used and clear ways of defining author contributions (CRediT, 2024). Journals have different policies and guidelines which will need to be followed in relation to some or all of these considerations. Where a journal does not specify how or where these statements should be presented, authors should still include them as a matter of good practice, and only remove a statement if instructed to do so by an editor.</a:t>
            </a:r>
            <a:endParaRPr lang="en-GB" sz="1800" dirty="0">
              <a:effectLst/>
              <a:latin typeface="Arial" panose="020B0604020202020204" pitchFamily="34" charset="0"/>
              <a:ea typeface="Arial" panose="020B0604020202020204" pitchFamily="34" charset="0"/>
            </a:endParaRPr>
          </a:p>
          <a:p>
            <a:pPr algn="just">
              <a:lnSpc>
                <a:spcPct val="115000"/>
              </a:lnSpc>
              <a:spcBef>
                <a:spcPts val="1200"/>
              </a:spcBef>
              <a:spcAft>
                <a:spcPts val="600"/>
              </a:spcAft>
            </a:pPr>
            <a:r>
              <a:rPr lang="en-AU" sz="1800" b="1" dirty="0">
                <a:effectLst/>
                <a:latin typeface="Arial" panose="020B0604020202020204" pitchFamily="34" charset="0"/>
                <a:ea typeface="Times New Roman" panose="02020603050405020304" pitchFamily="18" charset="0"/>
                <a:cs typeface="Times New Roman" panose="02020603050405020304" pitchFamily="18" charset="0"/>
              </a:rPr>
              <a:t>Reviewer Obligations</a:t>
            </a:r>
            <a:endParaRPr lang="en-GB" sz="1800" b="1"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The reviewer is a critical role in maintaining standards and challenging where expected standards of research are not evidenced (Gonzalez et al., 2022). The reviewer should read and engage with this paper before reviewing papers for an educational journal. During the review process, a reviewer should look for how authors have applied ethical standards and in review feedback, highlight any omissions or opaque statements. The review report should provide constructive feedback which supports authors in how they communicate their approach to ethical standards and practice and clarify the ethical standards of the paper to support editors in their decision making.</a:t>
            </a:r>
            <a:endParaRPr lang="en-GB" sz="1800" dirty="0">
              <a:effectLst/>
              <a:latin typeface="Arial" panose="020B0604020202020204" pitchFamily="34" charset="0"/>
              <a:ea typeface="Arial" panose="020B0604020202020204" pitchFamily="34" charset="0"/>
            </a:endParaRPr>
          </a:p>
          <a:p>
            <a:pPr algn="just">
              <a:lnSpc>
                <a:spcPct val="115000"/>
              </a:lnSpc>
              <a:spcBef>
                <a:spcPts val="1200"/>
              </a:spcBef>
              <a:spcAft>
                <a:spcPts val="600"/>
              </a:spcAft>
            </a:pPr>
            <a:r>
              <a:rPr lang="en-AU" sz="1800" b="1" dirty="0">
                <a:effectLst/>
                <a:latin typeface="Arial" panose="020B0604020202020204" pitchFamily="34" charset="0"/>
                <a:ea typeface="Times New Roman" panose="02020603050405020304" pitchFamily="18" charset="0"/>
                <a:cs typeface="Times New Roman" panose="02020603050405020304" pitchFamily="18" charset="0"/>
              </a:rPr>
              <a:t>Editor Obligations</a:t>
            </a:r>
            <a:endParaRPr lang="en-GB" sz="1800" b="1"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Editors have the responsibility of ensuring that appropriate statements of ethical approval and adherence to expected standards are included in papers that present primary research involving human participants. Where secondary research has been undertaken, the editor should check that the analysis has considered the ethical standards of the included data. </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Editorial boards should review their ethical standards in line with any significant changes to the publishing landscape or updates to key ethical guidelines. The recent developments in artificial intelligence (AI) and the impact of AI on integrity in publishing is a pertinent example of where unanticipated changes can make significant and unexpected impacts on ethical standards in publishing (Crawford et al., 2023). Editorial boards should establish guidelines, templates, and resources (or links to already published resources) which support authors, reviewers and their editorial teams, to meet their obligations in the most straightforward and clear way.</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13</a:t>
            </a:fld>
            <a:endParaRPr lang="en-GB"/>
          </a:p>
        </p:txBody>
      </p:sp>
    </p:spTree>
    <p:extLst>
      <p:ext uri="{BB962C8B-B14F-4D97-AF65-F5344CB8AC3E}">
        <p14:creationId xmlns:p14="http://schemas.microsoft.com/office/powerpoint/2010/main" val="38587842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600"/>
              </a:spcAft>
            </a:pPr>
            <a:r>
              <a:rPr lang="en-AU" sz="1800" dirty="0">
                <a:effectLst/>
                <a:latin typeface="Arial" panose="020B0604020202020204" pitchFamily="34" charset="0"/>
                <a:ea typeface="Arial" panose="020B0604020202020204" pitchFamily="34" charset="0"/>
              </a:rPr>
              <a:t>In applying the principles of this paper, authors submitting to journals can thereby confirm the following standards have been met:</a:t>
            </a:r>
            <a:endParaRPr lang="en-GB" sz="18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800" dirty="0">
                <a:solidFill>
                  <a:srgbClr val="000000"/>
                </a:solidFill>
                <a:effectLst/>
                <a:latin typeface="Arial" panose="020B0604020202020204" pitchFamily="34" charset="0"/>
                <a:ea typeface="Arial" panose="020B0604020202020204" pitchFamily="34" charset="0"/>
              </a:rPr>
              <a:t>The principles of ethical standards outlined in this article have been considered, actioned, and addressed fully. </a:t>
            </a:r>
            <a:endParaRPr lang="en-GB" sz="18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800" dirty="0">
                <a:solidFill>
                  <a:srgbClr val="000000"/>
                </a:solidFill>
                <a:effectLst/>
                <a:latin typeface="Arial" panose="020B0604020202020204" pitchFamily="34" charset="0"/>
                <a:ea typeface="Arial" panose="020B0604020202020204" pitchFamily="34" charset="0"/>
              </a:rPr>
              <a:t>Institutional ethical rev</a:t>
            </a:r>
            <a:r>
              <a:rPr lang="en-AU" sz="1800" dirty="0">
                <a:effectLst/>
                <a:latin typeface="Arial" panose="020B0604020202020204" pitchFamily="34" charset="0"/>
                <a:ea typeface="Arial" panose="020B0604020202020204" pitchFamily="34" charset="0"/>
              </a:rPr>
              <a:t>iew and </a:t>
            </a:r>
            <a:r>
              <a:rPr lang="en-AU" sz="1800" dirty="0">
                <a:solidFill>
                  <a:srgbClr val="000000"/>
                </a:solidFill>
                <a:effectLst/>
                <a:latin typeface="Arial" panose="020B0604020202020204" pitchFamily="34" charset="0"/>
                <a:ea typeface="Arial" panose="020B0604020202020204" pitchFamily="34" charset="0"/>
              </a:rPr>
              <a:t>approval, where available</a:t>
            </a:r>
            <a:r>
              <a:rPr lang="en-AU" sz="1800" dirty="0">
                <a:effectLst/>
                <a:latin typeface="Arial" panose="020B0604020202020204" pitchFamily="34" charset="0"/>
                <a:ea typeface="Arial" panose="020B0604020202020204" pitchFamily="34" charset="0"/>
              </a:rPr>
              <a:t>,</a:t>
            </a:r>
            <a:r>
              <a:rPr lang="en-AU" sz="1800" dirty="0">
                <a:solidFill>
                  <a:srgbClr val="000000"/>
                </a:solidFill>
                <a:effectLst/>
                <a:latin typeface="Arial" panose="020B0604020202020204" pitchFamily="34" charset="0"/>
                <a:ea typeface="Arial" panose="020B0604020202020204" pitchFamily="34" charset="0"/>
              </a:rPr>
              <a:t> has been granted for primary research which involves human participants.</a:t>
            </a:r>
            <a:r>
              <a:rPr lang="en-AU" sz="1800" dirty="0">
                <a:effectLst/>
                <a:latin typeface="Arial" panose="020B0604020202020204" pitchFamily="34" charset="0"/>
                <a:ea typeface="Arial" panose="020B0604020202020204" pitchFamily="34" charset="0"/>
              </a:rPr>
              <a:t> Where institutional approval is not available, a rigorous alternative has been sought and independent scrutiny can be evidenced.</a:t>
            </a:r>
            <a:endParaRPr lang="en-GB" sz="18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800" dirty="0">
                <a:solidFill>
                  <a:srgbClr val="000000"/>
                </a:solidFill>
                <a:effectLst/>
                <a:latin typeface="Arial" panose="020B0604020202020204" pitchFamily="34" charset="0"/>
                <a:ea typeface="Arial" panose="020B0604020202020204" pitchFamily="34" charset="0"/>
              </a:rPr>
              <a:t>Consent and agreement to participate in the research has been obtained in advance of collecting data. Participants have been provided with suitable information in advance, consent was obtained voluntarily, and individuals were competent to be able to provide that consent.</a:t>
            </a:r>
            <a:endParaRPr lang="en-GB" sz="18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800" dirty="0">
                <a:solidFill>
                  <a:srgbClr val="000000"/>
                </a:solidFill>
                <a:effectLst/>
                <a:latin typeface="Arial" panose="020B0604020202020204" pitchFamily="34" charset="0"/>
                <a:ea typeface="Arial" panose="020B0604020202020204" pitchFamily="34" charset="0"/>
              </a:rPr>
              <a:t>Where vulnerable individuals or groups are a targeted part of the research, the research was ethical, justified for carrying out with these individuals, and additional measures were in place to protect the needs and requirements of the vulnerable individuals.</a:t>
            </a:r>
            <a:endParaRPr lang="en-GB" sz="18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800" dirty="0">
                <a:solidFill>
                  <a:srgbClr val="000000"/>
                </a:solidFill>
                <a:effectLst/>
                <a:latin typeface="Arial" panose="020B0604020202020204" pitchFamily="34" charset="0"/>
                <a:ea typeface="Arial" panose="020B0604020202020204" pitchFamily="34" charset="0"/>
              </a:rPr>
              <a:t>Secondary research using existing data has explored the ethical standards applied to the collection of </a:t>
            </a:r>
            <a:r>
              <a:rPr lang="en-AU" sz="1800" dirty="0">
                <a:effectLst/>
                <a:latin typeface="Arial" panose="020B0604020202020204" pitchFamily="34" charset="0"/>
                <a:ea typeface="Arial" panose="020B0604020202020204" pitchFamily="34" charset="0"/>
              </a:rPr>
              <a:t>the </a:t>
            </a:r>
            <a:r>
              <a:rPr lang="en-AU" sz="1800" dirty="0">
                <a:solidFill>
                  <a:srgbClr val="000000"/>
                </a:solidFill>
                <a:effectLst/>
                <a:latin typeface="Arial" panose="020B0604020202020204" pitchFamily="34" charset="0"/>
                <a:ea typeface="Arial" panose="020B0604020202020204" pitchFamily="34" charset="0"/>
              </a:rPr>
              <a:t>original data.</a:t>
            </a:r>
            <a:endParaRPr lang="en-GB" sz="18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800" dirty="0">
                <a:solidFill>
                  <a:srgbClr val="000000"/>
                </a:solidFill>
                <a:effectLst/>
                <a:latin typeface="Arial" panose="020B0604020202020204" pitchFamily="34" charset="0"/>
                <a:ea typeface="Arial" panose="020B0604020202020204" pitchFamily="34" charset="0"/>
              </a:rPr>
              <a:t>Privacy</a:t>
            </a:r>
            <a:r>
              <a:rPr lang="en-AU" sz="1800" dirty="0">
                <a:effectLst/>
                <a:latin typeface="Arial" panose="020B0604020202020204" pitchFamily="34" charset="0"/>
                <a:ea typeface="Arial" panose="020B0604020202020204" pitchFamily="34" charset="0"/>
              </a:rPr>
              <a:t>, </a:t>
            </a:r>
            <a:r>
              <a:rPr lang="en-AU" sz="1800" dirty="0">
                <a:solidFill>
                  <a:srgbClr val="000000"/>
                </a:solidFill>
                <a:effectLst/>
                <a:latin typeface="Arial" panose="020B0604020202020204" pitchFamily="34" charset="0"/>
                <a:ea typeface="Arial" panose="020B0604020202020204" pitchFamily="34" charset="0"/>
              </a:rPr>
              <a:t>confidentiality, and anonymity of partici</a:t>
            </a:r>
            <a:r>
              <a:rPr lang="en-AU" sz="1800" dirty="0">
                <a:effectLst/>
                <a:latin typeface="Arial" panose="020B0604020202020204" pitchFamily="34" charset="0"/>
                <a:ea typeface="Arial" panose="020B0604020202020204" pitchFamily="34" charset="0"/>
              </a:rPr>
              <a:t>pants and their data has been rigorously upheld. Data will continue to be secure and protected for the duration of its existence and disposed of or deleted carefully.</a:t>
            </a:r>
            <a:endParaRPr lang="en-GB" sz="18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800" dirty="0">
                <a:solidFill>
                  <a:srgbClr val="000000"/>
                </a:solidFill>
                <a:effectLst/>
                <a:latin typeface="Arial" panose="020B0604020202020204" pitchFamily="34" charset="0"/>
                <a:ea typeface="Arial" panose="020B0604020202020204" pitchFamily="34" charset="0"/>
              </a:rPr>
              <a:t>Conflict of interests and impact on ethical standards </a:t>
            </a:r>
            <a:r>
              <a:rPr lang="en-AU" sz="1800" dirty="0">
                <a:effectLst/>
                <a:latin typeface="Arial" panose="020B0604020202020204" pitchFamily="34" charset="0"/>
                <a:ea typeface="Arial" panose="020B0604020202020204" pitchFamily="34" charset="0"/>
              </a:rPr>
              <a:t>has been considered and disclosed</a:t>
            </a:r>
            <a:r>
              <a:rPr lang="en-AU" sz="1800" dirty="0">
                <a:solidFill>
                  <a:srgbClr val="000000"/>
                </a:solidFill>
                <a:effectLst/>
                <a:latin typeface="Arial" panose="020B0604020202020204" pitchFamily="34" charset="0"/>
                <a:ea typeface="Arial" panose="020B0604020202020204" pitchFamily="34" charset="0"/>
              </a:rPr>
              <a:t>. </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14</a:t>
            </a:fld>
            <a:endParaRPr lang="en-GB"/>
          </a:p>
        </p:txBody>
      </p:sp>
    </p:spTree>
    <p:extLst>
      <p:ext uri="{BB962C8B-B14F-4D97-AF65-F5344CB8AC3E}">
        <p14:creationId xmlns:p14="http://schemas.microsoft.com/office/powerpoint/2010/main" val="3465347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600"/>
              </a:spcAft>
            </a:pPr>
            <a:r>
              <a:rPr lang="en-AU" sz="1800" dirty="0">
                <a:effectLst/>
                <a:latin typeface="Arial" panose="020B0604020202020204" pitchFamily="34" charset="0"/>
                <a:ea typeface="Arial" panose="020B0604020202020204" pitchFamily="34" charset="0"/>
              </a:rPr>
              <a:t>In 2023, more than 10,000 scientific manuscripts were retracted, and retractions are rising at a rate higher than the growth of papers. The majority of these relate to misconduct (van </a:t>
            </a:r>
            <a:r>
              <a:rPr lang="en-AU" sz="1800" dirty="0" err="1">
                <a:effectLst/>
                <a:latin typeface="Arial" panose="020B0604020202020204" pitchFamily="34" charset="0"/>
                <a:ea typeface="Arial" panose="020B0604020202020204" pitchFamily="34" charset="0"/>
              </a:rPr>
              <a:t>Noorden</a:t>
            </a:r>
            <a:r>
              <a:rPr lang="en-AU" sz="1800" dirty="0">
                <a:effectLst/>
                <a:latin typeface="Arial" panose="020B0604020202020204" pitchFamily="34" charset="0"/>
                <a:ea typeface="Arial" panose="020B0604020202020204" pitchFamily="34" charset="0"/>
              </a:rPr>
              <a:t>, 2023) and others, on grounds of paper mill production (Else, 2022). More than a decade ago, Fanelli (2013) proposed that an increase in retractions was a positive sign of increasing standards and more recently </a:t>
            </a:r>
            <a:r>
              <a:rPr lang="en-AU" sz="1800" dirty="0" err="1">
                <a:effectLst/>
                <a:latin typeface="Arial" panose="020B0604020202020204" pitchFamily="34" charset="0"/>
                <a:ea typeface="Arial" panose="020B0604020202020204" pitchFamily="34" charset="0"/>
              </a:rPr>
              <a:t>Oransky</a:t>
            </a:r>
            <a:r>
              <a:rPr lang="en-AU" sz="1800" dirty="0">
                <a:effectLst/>
                <a:latin typeface="Arial" panose="020B0604020202020204" pitchFamily="34" charset="0"/>
                <a:ea typeface="Arial" panose="020B0604020202020204" pitchFamily="34" charset="0"/>
              </a:rPr>
              <a:t> (2022) added that the increase is too low. In the era of artificial intelligence (AI) a further layer of challenge is the responsibility of editors (e.g., Perkins et al., 2022) in how the role of AI is considered in the ethical standards of submitted and published manuscripts. </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In a knowledge production system, there is an expectation of a certain level of productivity among researchers – the proverbial </a:t>
            </a:r>
            <a:r>
              <a:rPr lang="en-AU" sz="1800" i="1" dirty="0">
                <a:effectLst/>
                <a:latin typeface="Arial" panose="020B0604020202020204" pitchFamily="34" charset="0"/>
                <a:ea typeface="Arial" panose="020B0604020202020204" pitchFamily="34" charset="0"/>
              </a:rPr>
              <a:t>publish or perish </a:t>
            </a:r>
            <a:r>
              <a:rPr lang="en-AU" sz="1800" dirty="0">
                <a:effectLst/>
                <a:latin typeface="Arial" panose="020B0604020202020204" pitchFamily="34" charset="0"/>
                <a:ea typeface="Arial" panose="020B0604020202020204" pitchFamily="34" charset="0"/>
              </a:rPr>
              <a:t>– and the growth in unethical research conduct and research integrity is perhaps linked with that pressure (Madikizela-</a:t>
            </a:r>
            <a:r>
              <a:rPr lang="en-AU" sz="1800" dirty="0" err="1">
                <a:effectLst/>
                <a:latin typeface="Arial" panose="020B0604020202020204" pitchFamily="34" charset="0"/>
                <a:ea typeface="Arial" panose="020B0604020202020204" pitchFamily="34" charset="0"/>
              </a:rPr>
              <a:t>Madiya</a:t>
            </a:r>
            <a:r>
              <a:rPr lang="en-AU" sz="1800" dirty="0">
                <a:effectLst/>
                <a:latin typeface="Arial" panose="020B0604020202020204" pitchFamily="34" charset="0"/>
                <a:ea typeface="Arial" panose="020B0604020202020204" pitchFamily="34" charset="0"/>
              </a:rPr>
              <a:t>, 2023). Similar to heightened failings of ethical behaviour in leaders in high stake environments like national sports (Crawford et al., 2017) and ethical blind spots in aircraft manufacture (Englehardt et al., 2021). In these examples, moral judgements and consequential behaviours are influenced by the organisational ethical culture.</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Human research in social sciences is typically a low-risk activity that should not present significant likelihood of harm to participants. However, low risk is not no risk, and therefore high standards of ethical consideration and scrutiny are still to be expected from researchers. The scholarship of teaching and learning (SoTL) is often a journey for practitioners. They may begin by reflecting on their practice, move to evaluation, and then embark on more formal research and analysis. The move from evaluation and reflection of one’s own practice, to the process and procedures of research is not binary and there is often a grey area where evaluation as research is being conducted without ethical approval. It may not occur to practitioners that they have crossed a boundary and moved into practice where their work now needs further consideration supported by independent scrutiny.</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Editors have a critical role in maximising the likelihood that research is conducted ethically, and authors have a responsibility to be effective in communicating the ethical processes and scrutiny that their work has undergone. To ensure that ethical standards are core to articles published, standards of publication must therefore be clearly defined. In this Commentary, we propose a series of ethical standards that we argue should be adopted in all social science research and share our expectations of best practice for all social science researchers regardless of where they publish their work. We take the perspective of supporting both editors seeking to assess manuscripts for quality and ethical research, and authors in how they communicate their approach to meeting expectations of ethical standards. In this work, there is recognition that there are processes of ethics (e.g., institutional review boards) that may have occurred prior to submission, and that editors consider ethics of research beyond a statement declaring that ethics was approved and a citation to a relevant IRB number. Likewise, authors must actively communicate how they have met ethical standards beyond any short statement of institutional ethical approval.</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The importance of this Commentary is situated in the growing need for the peer review process to be more diligent in the detection of unethical, false, or misleading research as the corpus of published and retracted research grows. While some scholars articulate that retractions increasing are a good thing, retractions may also evidence a broken knowledge ecosystem that prioritises feedback of poor papers post-production rather than greater rigour in the feedforward controls editors have the discretionary power to influence. We provide a call to action for all social science editors and reviewers to seek greater clarity on ambiguous methods and research ethics ahead of registering acceptance, and for authors to communicate their approach to upholding ethical standards clearly and transparently.</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2</a:t>
            </a:fld>
            <a:endParaRPr lang="en-GB"/>
          </a:p>
        </p:txBody>
      </p:sp>
    </p:spTree>
    <p:extLst>
      <p:ext uri="{BB962C8B-B14F-4D97-AF65-F5344CB8AC3E}">
        <p14:creationId xmlns:p14="http://schemas.microsoft.com/office/powerpoint/2010/main" val="2778654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600"/>
              </a:spcAft>
            </a:pPr>
            <a:r>
              <a:rPr lang="en-AU" sz="1800" dirty="0">
                <a:effectLst/>
                <a:latin typeface="Arial" panose="020B0604020202020204" pitchFamily="34" charset="0"/>
                <a:ea typeface="Arial" panose="020B0604020202020204" pitchFamily="34" charset="0"/>
              </a:rPr>
              <a:t>In medical research, the </a:t>
            </a:r>
            <a:r>
              <a:rPr lang="en-AU" sz="1800" i="1" dirty="0">
                <a:effectLst/>
                <a:latin typeface="Arial" panose="020B0604020202020204" pitchFamily="34" charset="0"/>
                <a:ea typeface="Arial" panose="020B0604020202020204" pitchFamily="34" charset="0"/>
              </a:rPr>
              <a:t>Declaration of Helsinki</a:t>
            </a:r>
            <a:r>
              <a:rPr lang="en-AU" sz="1800" dirty="0">
                <a:effectLst/>
                <a:latin typeface="Arial" panose="020B0604020202020204" pitchFamily="34" charset="0"/>
                <a:ea typeface="Arial" panose="020B0604020202020204" pitchFamily="34" charset="0"/>
              </a:rPr>
              <a:t> was developed following grossly unethical medical practices that took place during World War II and which became apparent in the years after the end of the war. The declaration was originally developed in 1964 by the World Medical Association (WMA) and has been updated several times since then. The current version of the declaration was published in 2013 (WMA, 2013) and a public consultation is taking place in 2024 for new updates. While the declaration is primarily focused on medical research, the core principles and expectations can largely be applied to any human participatory research.</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Institutional Review Boards (IRBs) are a relatively new concept in higher education, with the approval of the National Research Act (1974) in the United States in response to concerns of malpractice in research on humans. These were primarily derived in response to unethical medical studies such as the </a:t>
            </a:r>
            <a:r>
              <a:rPr lang="en-AU" sz="1800" dirty="0" err="1">
                <a:effectLst/>
                <a:latin typeface="Arial" panose="020B0604020202020204" pitchFamily="34" charset="0"/>
                <a:ea typeface="Arial" panose="020B0604020202020204" pitchFamily="34" charset="0"/>
              </a:rPr>
              <a:t>Willowbrook</a:t>
            </a:r>
            <a:r>
              <a:rPr lang="en-AU" sz="1800" dirty="0">
                <a:effectLst/>
                <a:latin typeface="Arial" panose="020B0604020202020204" pitchFamily="34" charset="0"/>
                <a:ea typeface="Arial" panose="020B0604020202020204" pitchFamily="34" charset="0"/>
              </a:rPr>
              <a:t> hepatitis experiments and Tuskegee Syphilis Study (Moon, 2009). The ‘</a:t>
            </a:r>
            <a:r>
              <a:rPr lang="en-AU" sz="1800" dirty="0" err="1">
                <a:effectLst/>
                <a:latin typeface="Arial" panose="020B0604020202020204" pitchFamily="34" charset="0"/>
                <a:ea typeface="Arial" panose="020B0604020202020204" pitchFamily="34" charset="0"/>
              </a:rPr>
              <a:t>Willowbrook</a:t>
            </a:r>
            <a:r>
              <a:rPr lang="en-AU" sz="1800" dirty="0">
                <a:effectLst/>
                <a:latin typeface="Arial" panose="020B0604020202020204" pitchFamily="34" charset="0"/>
                <a:ea typeface="Arial" panose="020B0604020202020204" pitchFamily="34" charset="0"/>
              </a:rPr>
              <a:t> Letters’ (</a:t>
            </a:r>
            <a:r>
              <a:rPr lang="en-AU" sz="1800" dirty="0" err="1">
                <a:effectLst/>
                <a:latin typeface="Arial" panose="020B0604020202020204" pitchFamily="34" charset="0"/>
                <a:ea typeface="Arial" panose="020B0604020202020204" pitchFamily="34" charset="0"/>
              </a:rPr>
              <a:t>Goldby</a:t>
            </a:r>
            <a:r>
              <a:rPr lang="en-AU" sz="1800" dirty="0">
                <a:effectLst/>
                <a:latin typeface="Arial" panose="020B0604020202020204" pitchFamily="34" charset="0"/>
                <a:ea typeface="Arial" panose="020B0604020202020204" pitchFamily="34" charset="0"/>
              </a:rPr>
              <a:t> et al., 1971) describe the </a:t>
            </a:r>
            <a:r>
              <a:rPr lang="en-AU" sz="1800" dirty="0" err="1">
                <a:effectLst/>
                <a:latin typeface="Arial" panose="020B0604020202020204" pitchFamily="34" charset="0"/>
                <a:ea typeface="Arial" panose="020B0604020202020204" pitchFamily="34" charset="0"/>
              </a:rPr>
              <a:t>Willowbrook</a:t>
            </a:r>
            <a:r>
              <a:rPr lang="en-AU" sz="1800" dirty="0">
                <a:effectLst/>
                <a:latin typeface="Arial" panose="020B0604020202020204" pitchFamily="34" charset="0"/>
                <a:ea typeface="Arial" panose="020B0604020202020204" pitchFamily="34" charset="0"/>
              </a:rPr>
              <a:t> Experiments where children were intentionally infected with hepatitis with the justification that consent was gained from parents, that influential medical boards had approved the studies, and that the research conformed with the then </a:t>
            </a:r>
            <a:r>
              <a:rPr lang="en-AU" sz="1800" i="1" dirty="0">
                <a:effectLst/>
                <a:latin typeface="Arial" panose="020B0604020202020204" pitchFamily="34" charset="0"/>
                <a:ea typeface="Arial" panose="020B0604020202020204" pitchFamily="34" charset="0"/>
              </a:rPr>
              <a:t>Medical Association Draft Code of Ethics on Human Experimentation</a:t>
            </a:r>
            <a:r>
              <a:rPr lang="en-AU" sz="1800" dirty="0">
                <a:effectLst/>
                <a:latin typeface="Arial" panose="020B0604020202020204" pitchFamily="34" charset="0"/>
                <a:ea typeface="Arial" panose="020B0604020202020204" pitchFamily="34" charset="0"/>
              </a:rPr>
              <a:t> (World Medical Association, 1964). However, the study was far from being ethical or justifiable (</a:t>
            </a:r>
            <a:r>
              <a:rPr lang="en-AU" sz="1800" dirty="0" err="1">
                <a:effectLst/>
                <a:latin typeface="Arial" panose="020B0604020202020204" pitchFamily="34" charset="0"/>
                <a:ea typeface="Arial" panose="020B0604020202020204" pitchFamily="34" charset="0"/>
              </a:rPr>
              <a:t>Goldby</a:t>
            </a:r>
            <a:r>
              <a:rPr lang="en-AU" sz="1800" dirty="0">
                <a:effectLst/>
                <a:latin typeface="Arial" panose="020B0604020202020204" pitchFamily="34" charset="0"/>
                <a:ea typeface="Arial" panose="020B0604020202020204" pitchFamily="34" charset="0"/>
              </a:rPr>
              <a:t> et al., 1971) because there was no resulting benefit for the infected children and there was clear evidence of dishonest coercion of the parents to obtain their consent. Despite the high-profile </a:t>
            </a:r>
            <a:r>
              <a:rPr lang="en-AU" sz="1800" i="1" dirty="0">
                <a:effectLst/>
                <a:latin typeface="Arial" panose="020B0604020202020204" pitchFamily="34" charset="0"/>
                <a:ea typeface="Arial" panose="020B0604020202020204" pitchFamily="34" charset="0"/>
              </a:rPr>
              <a:t>Declaration of Helsinki</a:t>
            </a:r>
            <a:r>
              <a:rPr lang="en-AU" sz="1800" dirty="0">
                <a:effectLst/>
                <a:latin typeface="Arial" panose="020B0604020202020204" pitchFamily="34" charset="0"/>
                <a:ea typeface="Arial" panose="020B0604020202020204" pitchFamily="34" charset="0"/>
              </a:rPr>
              <a:t> only 10 years earlier and studies being approved by review groups ostensibly adhering to a code of ethics, the studies were not transparent or open about their consideration of ethical standards and protection of the dignity and wellbeing of participants.</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A fictitious test submission by the US Government Accountability Office (2009) highlighted standing concerns with the capacity of review groups to adequately detect all issues with one IRB approving the application and failing to verify credentials and claims of official clearance with the federal agency for Food and Drug Administration (FDA). More reassuringly, two other IRBs rejected the proposals saying they were “junk”, “awful”, and “the riskiest thing I’ve ever seen on this board” (Kutz, 2009, p. 5). While this is a demonstration of how malicious intent to deceive can result in approval to continue, it also highlights that sloppy research planning which does not have full consideration of ethical standards and prioritisation of participant wellbeing, may also be given the formal stamp of IRB approval. Therefore, the confirmation of IRB approval alone cannot provide sufficient transparency of how ethical standards have been met.</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endParaRPr lang="en-GB" sz="1800" dirty="0">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A16024FD-0C91-4D12-B124-C0D730C75ADA}" type="slidenum">
              <a:rPr lang="en-GB" smtClean="0"/>
              <a:t>3</a:t>
            </a:fld>
            <a:endParaRPr lang="en-GB"/>
          </a:p>
        </p:txBody>
      </p:sp>
    </p:spTree>
    <p:extLst>
      <p:ext uri="{BB962C8B-B14F-4D97-AF65-F5344CB8AC3E}">
        <p14:creationId xmlns:p14="http://schemas.microsoft.com/office/powerpoint/2010/main" val="2288292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600"/>
              </a:spcAft>
            </a:pPr>
            <a:r>
              <a:rPr lang="en-AU" sz="1200" dirty="0">
                <a:effectLst/>
                <a:latin typeface="Arial" panose="020B0604020202020204" pitchFamily="34" charset="0"/>
                <a:ea typeface="Arial" panose="020B0604020202020204" pitchFamily="34" charset="0"/>
              </a:rPr>
              <a:t>The role of an ethics review process is to ensure independent feedforward scrutiny is given, and improvements made before research and engagement with participants can safely begin. Without this independent perspective from outside of the research team, these issues would not be identified and the risk of harm to participants would be greater. An analysis by Regan et al., (2012) demonstrated the critical role of ethical review in educational research. The most common issues with ethical standards that were identified through the review process were:</a:t>
            </a:r>
            <a:endParaRPr lang="en-GB" sz="12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200" u="none" strike="noStrike" dirty="0">
                <a:effectLst/>
                <a:latin typeface="Arial" panose="020B0604020202020204" pitchFamily="34" charset="0"/>
                <a:ea typeface="Arial" panose="020B0604020202020204" pitchFamily="34" charset="0"/>
              </a:rPr>
              <a:t>Insufficient or inaccurate information for participants to be able to make an informed decision about their participation.</a:t>
            </a:r>
            <a:endParaRPr lang="en-GB" sz="1200" u="none" strike="noStrike"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200" u="none" strike="noStrike" dirty="0">
                <a:effectLst/>
                <a:latin typeface="Arial" panose="020B0604020202020204" pitchFamily="34" charset="0"/>
                <a:ea typeface="Arial" panose="020B0604020202020204" pitchFamily="34" charset="0"/>
              </a:rPr>
              <a:t>Potential for bias, including invalid data to be collected, and/or inappropriate analysis to be carried out.</a:t>
            </a:r>
            <a:endParaRPr lang="en-GB" sz="1200" u="none" strike="noStrike"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200" u="none" strike="noStrike" dirty="0">
                <a:effectLst/>
                <a:latin typeface="Arial" panose="020B0604020202020204" pitchFamily="34" charset="0"/>
                <a:ea typeface="Arial" panose="020B0604020202020204" pitchFamily="34" charset="0"/>
              </a:rPr>
              <a:t>Misunderstandings about the risks and benefits by the researcher.</a:t>
            </a:r>
            <a:endParaRPr lang="en-GB" sz="1200" u="none" strike="noStrike"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200" u="none" strike="noStrike" dirty="0">
                <a:effectLst/>
                <a:latin typeface="Arial" panose="020B0604020202020204" pitchFamily="34" charset="0"/>
                <a:ea typeface="Arial" panose="020B0604020202020204" pitchFamily="34" charset="0"/>
              </a:rPr>
              <a:t>Recruitment techniques that were not appropriate for the research or not thought through thoroughly.</a:t>
            </a:r>
            <a:endParaRPr lang="en-GB" sz="1200" u="none" strike="noStrike"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200" u="none" strike="noStrike" dirty="0">
                <a:effectLst/>
                <a:latin typeface="Arial" panose="020B0604020202020204" pitchFamily="34" charset="0"/>
                <a:ea typeface="Arial" panose="020B0604020202020204" pitchFamily="34" charset="0"/>
              </a:rPr>
              <a:t>Insufficient or inappropriate provision for vulnerable groups to participate in the research.</a:t>
            </a:r>
            <a:endParaRPr lang="en-GB" sz="1200" u="none" strike="noStrike"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200" u="none" strike="noStrike" dirty="0">
                <a:effectLst/>
                <a:latin typeface="Arial" panose="020B0604020202020204" pitchFamily="34" charset="0"/>
                <a:ea typeface="Arial" panose="020B0604020202020204" pitchFamily="34" charset="0"/>
              </a:rPr>
              <a:t>Insufficient or inappropriate consideration of data management.</a:t>
            </a:r>
            <a:endParaRPr lang="en-GB" sz="1200" u="none" strike="noStrike"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200" u="none" strike="noStrike" dirty="0">
                <a:effectLst/>
                <a:latin typeface="Arial" panose="020B0604020202020204" pitchFamily="34" charset="0"/>
                <a:ea typeface="Arial" panose="020B0604020202020204" pitchFamily="34" charset="0"/>
              </a:rPr>
              <a:t>Poor management or unrealistic management of anonymity and confidentiality.</a:t>
            </a:r>
            <a:endParaRPr lang="en-GB" sz="1200" u="none" strike="noStrike"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1200" u="none" strike="noStrike" dirty="0">
                <a:effectLst/>
                <a:latin typeface="Arial" panose="020B0604020202020204" pitchFamily="34" charset="0"/>
                <a:ea typeface="Arial" panose="020B0604020202020204" pitchFamily="34" charset="0"/>
              </a:rPr>
              <a:t>Potential for undue influence of participants to take part in the research.</a:t>
            </a:r>
            <a:endParaRPr lang="en-GB" sz="1200" u="none" strike="noStrike" dirty="0">
              <a:effectLst/>
              <a:latin typeface="Arial" panose="020B0604020202020204" pitchFamily="34" charset="0"/>
              <a:ea typeface="Arial" panose="020B0604020202020204" pitchFamily="34" charset="0"/>
            </a:endParaRPr>
          </a:p>
          <a:p>
            <a:pPr algn="just">
              <a:lnSpc>
                <a:spcPct val="115000"/>
              </a:lnSpc>
              <a:spcAft>
                <a:spcPts val="600"/>
              </a:spcAft>
            </a:pPr>
            <a:r>
              <a:rPr lang="en-AU" sz="1200" dirty="0">
                <a:effectLst/>
                <a:latin typeface="Arial" panose="020B0604020202020204" pitchFamily="34" charset="0"/>
                <a:ea typeface="Arial" panose="020B0604020202020204" pitchFamily="34" charset="0"/>
              </a:rPr>
              <a:t>Globally, however, IRBs are not consistently deployed across countries and each jurisdiction can have different variations on the standards they accept for ‘ethical research’. In the UK, these are typically considered by Research Ethics Committees (RECs), and in Australia, Human Research Ethics Committees (HREC). In social science publications, there are mixed views as to the relevance of IRBs to low-risk human research, and the mission creep of such committees within a context of already strong ethical expectations underwritten by the National Statement on Ethical Conduct in Human Research (2023). The balance between overbearing bureaucracy and appropriate ethical scrutiny can be challenging to achieve (Martyn, 2003).</a:t>
            </a:r>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4</a:t>
            </a:fld>
            <a:endParaRPr lang="en-GB"/>
          </a:p>
        </p:txBody>
      </p:sp>
    </p:spTree>
    <p:extLst>
      <p:ext uri="{BB962C8B-B14F-4D97-AF65-F5344CB8AC3E}">
        <p14:creationId xmlns:p14="http://schemas.microsoft.com/office/powerpoint/2010/main" val="3143040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ea typeface="Arial" panose="020B0604020202020204" pitchFamily="34" charset="0"/>
              </a:rPr>
              <a:t>There are many approaches to ethical standards across the globe. High quality journals seek to address an international audience and therefore need to ensure an internationally appropriate approach to transparency of ethics within their published articles. Many countries have long established and mandated standards while others have much more limited infrastructures to be able to support a national consistency of approach. It is common for disciplines and professional areas to have their own ethical standards and codes of practice. and there are many national examples focused on medical research. In Table 1 we provide key English language examples of national and international guidelines, standards, and codes of practice that focus on educational research, are discipline agnostic, or cover a broad discipline in such a way as to be useful to inform educational research practices. The table is not exhaustive and provides examples only.</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In publishing, the international organisation COPE (Committee on Publication Ethics) aims to educate and support editors, publishers, institutions to place ethical standards as an embedded part of research culture. The work of COPE goes some way to address the role of editors, authors, and reviewers in ethical practices, but with a gap in how each protagonist in the publication process can support ensuring ethical practices were carried out during the research and communicated in a way that is transparent and clear. It is this gap which this Commentary seeks to address.</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We can take learning from other disciplines where more invasive techniques with human participants have demanded ethical consideration and transparent statements of ethical standards for many years (Harriss et al., 2019). In these examples the needs and dignity of the human are clearly placed as the primary concern for the research practices and outcomes. In the example of Harriss et al. (2019), authors submitting to that journal are expected to read, engage with the standards, and then cite the article as evidence of how their submission adheres to ethical standards. This approach ensures authors are clear about their responsibilities and publishers have thought carefully about how to support their authors to undertake those responsibilities. Transparency of expectation also gives confidence to readers that the editorial process has upheld standards of human dignity and safety.</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5</a:t>
            </a:fld>
            <a:endParaRPr lang="en-GB"/>
          </a:p>
        </p:txBody>
      </p:sp>
    </p:spTree>
    <p:extLst>
      <p:ext uri="{BB962C8B-B14F-4D97-AF65-F5344CB8AC3E}">
        <p14:creationId xmlns:p14="http://schemas.microsoft.com/office/powerpoint/2010/main" val="2448928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ea typeface="Arial" panose="020B0604020202020204" pitchFamily="34" charset="0"/>
              </a:rPr>
              <a:t>So far, we have acknowledged jurisdictional, disciplinary, and global attempts to assure ethical research across diverse contexts. While these attempts have likely led to growth in the ethical standards in research practices, there remains an apparent acceleration of unethical practices in research. In this following section, we propose core principles of ethical research that extend on and complement IRB approval processes. These are provided pragmatically from the perspective of supporting authors in thinking about their research design and then preparing a manuscript for submission, but we also include advice that editors can apply to the evaluation of articles ahead of publication. The underpinning value that the rights, dignity, and safety of all involved in research is always the primary concern (Harriss et al., 2019) is threaded through all these principles.</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6</a:t>
            </a:fld>
            <a:endParaRPr lang="en-GB"/>
          </a:p>
        </p:txBody>
      </p:sp>
    </p:spTree>
    <p:extLst>
      <p:ext uri="{BB962C8B-B14F-4D97-AF65-F5344CB8AC3E}">
        <p14:creationId xmlns:p14="http://schemas.microsoft.com/office/powerpoint/2010/main" val="2384729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600"/>
              </a:spcAft>
            </a:pPr>
            <a:r>
              <a:rPr lang="en-AU" sz="1800" dirty="0">
                <a:effectLst/>
                <a:latin typeface="Arial" panose="020B0604020202020204" pitchFamily="34" charset="0"/>
                <a:ea typeface="Arial" panose="020B0604020202020204" pitchFamily="34" charset="0"/>
              </a:rPr>
              <a:t>Research protocols must be submitted for consideration by a research ethics committee, ethics review group, or other appropriate independent ethical scrutiny which includes individuals who cannot be unduly influenced and who are appropriately trained. Scrutiny must take place before the research begins. In jurisdictions where ethics committees are established, formal approval must be obtained.  Where formal approval is not available, evidence of ethical scrutiny and rigorous review should be provided by explaining the approach taken. An example is a review of the planned research by two independent researchers using an agreed set of guidelines, standards, or a code of practice (such as those in Table 1) to guide their scrutiny. Independent reviewers are not close to the research but are able to understand the context and discipline, have insight to make an appropriate analysis of risk, and to have sufficient experience to be able to critique the aspects covered in the principles below.</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Where secondary data is being analysed (e.g. systematic and scoping reviews, meta-analyses) authors do not require formal ethical approval. However, the ethical status of the published research and data being used and analysed should be a consideration. The absence of a statement about ethical approval where human participants are involved in primary research is usually considered as a significant limitation and a marker of low-quality in assessment tools, for example the Mixed Methods Assessment Tool (MMAT) by Hong et al. (2018). Suggested approaches for authors are to either provide a summary of the evidence of ethical standards within the included research, to score all papers without an ethics statement as low quality, or to exclude any article which does not have an ethics statement. The specific approach should be communicated clearly within the methods.</a:t>
            </a:r>
            <a:endParaRPr lang="en-GB" sz="1800" dirty="0">
              <a:effectLst/>
              <a:latin typeface="Arial" panose="020B0604020202020204" pitchFamily="34" charset="0"/>
              <a:ea typeface="Arial" panose="020B0604020202020204" pitchFamily="34" charset="0"/>
            </a:endParaRPr>
          </a:p>
          <a:p>
            <a:pPr algn="just">
              <a:lnSpc>
                <a:spcPct val="115000"/>
              </a:lnSpc>
              <a:spcAft>
                <a:spcPts val="600"/>
              </a:spcAft>
            </a:pPr>
            <a:r>
              <a:rPr lang="en-AU" sz="1800" dirty="0">
                <a:effectLst/>
                <a:latin typeface="Arial" panose="020B0604020202020204" pitchFamily="34" charset="0"/>
                <a:ea typeface="Arial" panose="020B0604020202020204" pitchFamily="34" charset="0"/>
              </a:rPr>
              <a:t>Research that does not involve human participants would also be exempt from formal ethical approval. Such research is unusual in educational and social sciences and even where this takes place, ethical considerations should still be given to how the outcomes or recommendations resulting from research could or would be intended to impact on people. The act of undertaking research may also pose physical and/or psychological risks to the researchers. Applying and communicating ethical standards about research practices ensures scrutiny and thoughtfulness that will benefit the researchers, readers, and any intended beneficiaries.</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7</a:t>
            </a:fld>
            <a:endParaRPr lang="en-GB"/>
          </a:p>
        </p:txBody>
      </p:sp>
    </p:spTree>
    <p:extLst>
      <p:ext uri="{BB962C8B-B14F-4D97-AF65-F5344CB8AC3E}">
        <p14:creationId xmlns:p14="http://schemas.microsoft.com/office/powerpoint/2010/main" val="263435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solidFill>
                  <a:srgbClr val="000000"/>
                </a:solidFill>
                <a:effectLst/>
                <a:latin typeface="Arial" panose="020B0604020202020204" pitchFamily="34" charset="0"/>
                <a:ea typeface="Arial" panose="020B0604020202020204" pitchFamily="34" charset="0"/>
              </a:rPr>
              <a:t>Involvement in research may involve risks and burdens and must only be conducted if the intended benefit outweighs those po</a:t>
            </a:r>
            <a:r>
              <a:rPr lang="en-AU" sz="1800" dirty="0">
                <a:effectLst/>
                <a:latin typeface="Arial" panose="020B0604020202020204" pitchFamily="34" charset="0"/>
                <a:ea typeface="Arial" panose="020B0604020202020204" pitchFamily="34" charset="0"/>
              </a:rPr>
              <a:t>tential </a:t>
            </a:r>
            <a:r>
              <a:rPr lang="en-AU" sz="1800" dirty="0">
                <a:solidFill>
                  <a:srgbClr val="000000"/>
                </a:solidFill>
                <a:effectLst/>
                <a:latin typeface="Arial" panose="020B0604020202020204" pitchFamily="34" charset="0"/>
                <a:ea typeface="Arial" panose="020B0604020202020204" pitchFamily="34" charset="0"/>
              </a:rPr>
              <a:t>risks and burdens. An assessment of risk to participants must be carried out before the research begins and should only commence if risks can be appropriately managed to avoid harm. Harm in educational research is less likely to be physical and more typically will relate to issues such as psychological harm, reduced well-being, reputational damage, financial cost, misuse of participants’ time, inconvenience, misrepresentation, or being publicly wronged. </a:t>
            </a:r>
            <a:r>
              <a:rPr lang="en-AU" sz="1800" dirty="0">
                <a:effectLst/>
                <a:latin typeface="Arial" panose="020B0604020202020204" pitchFamily="34" charset="0"/>
                <a:ea typeface="Arial" panose="020B0604020202020204" pitchFamily="34" charset="0"/>
              </a:rPr>
              <a:t>A manuscript should therefore summarise the risks, burdens, and benefits in such a way that the balance of these factors is clearly in favour of benefit.</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8</a:t>
            </a:fld>
            <a:endParaRPr lang="en-GB"/>
          </a:p>
        </p:txBody>
      </p:sp>
    </p:spTree>
    <p:extLst>
      <p:ext uri="{BB962C8B-B14F-4D97-AF65-F5344CB8AC3E}">
        <p14:creationId xmlns:p14="http://schemas.microsoft.com/office/powerpoint/2010/main" val="291731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ea typeface="Arial" panose="020B0604020202020204" pitchFamily="34" charset="0"/>
              </a:rPr>
              <a:t>Vulnerable groups and individuals must have specific consideration of how research could create additional harm. Vulnerable people should only be targeted if the research benefits them specifically and if the specific research can only be carried out in that group. An inclusive approach to research where a representative sample of participants is sought, would likely include individuals considered to be vulnerable or have characteristics that are protected under law, e.g. the UK Equality Act 2010 (HM Government, 2013). In these circumstances the equitable needs of all participants should be considered and that the appropriate safeguarding of individuals is in place.</a:t>
            </a:r>
            <a:endParaRPr lang="en-GB" sz="1800" dirty="0">
              <a:effectLst/>
              <a:latin typeface="Arial" panose="020B060402020202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16024FD-0C91-4D12-B124-C0D730C75ADA}" type="slidenum">
              <a:rPr lang="en-GB" smtClean="0"/>
              <a:t>9</a:t>
            </a:fld>
            <a:endParaRPr lang="en-GB"/>
          </a:p>
        </p:txBody>
      </p:sp>
    </p:spTree>
    <p:extLst>
      <p:ext uri="{BB962C8B-B14F-4D97-AF65-F5344CB8AC3E}">
        <p14:creationId xmlns:p14="http://schemas.microsoft.com/office/powerpoint/2010/main" val="1138689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15419-59E7-9652-9D50-672A064870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EDB359A-7666-6ED1-B891-D75C6DE4A3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1EE9791-76B0-EF06-2B3E-AA5C26C711C9}"/>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5" name="Footer Placeholder 4">
            <a:extLst>
              <a:ext uri="{FF2B5EF4-FFF2-40B4-BE49-F238E27FC236}">
                <a16:creationId xmlns:a16="http://schemas.microsoft.com/office/drawing/2014/main" id="{2BB56488-2313-96AA-DF7F-ED3F4B87B7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F92219-624D-5F27-A5FA-F89F50CE23FA}"/>
              </a:ext>
            </a:extLst>
          </p:cNvPr>
          <p:cNvSpPr>
            <a:spLocks noGrp="1"/>
          </p:cNvSpPr>
          <p:nvPr>
            <p:ph type="sldNum" sz="quarter" idx="12"/>
          </p:nvPr>
        </p:nvSpPr>
        <p:spPr/>
        <p:txBody>
          <a:bodyPr/>
          <a:lstStyle/>
          <a:p>
            <a:fld id="{85C75837-A9EC-4DD2-9659-A9AD948E979C}" type="slidenum">
              <a:rPr lang="en-GB" smtClean="0"/>
              <a:t>‹#›</a:t>
            </a:fld>
            <a:endParaRPr lang="en-GB"/>
          </a:p>
        </p:txBody>
      </p:sp>
    </p:spTree>
    <p:extLst>
      <p:ext uri="{BB962C8B-B14F-4D97-AF65-F5344CB8AC3E}">
        <p14:creationId xmlns:p14="http://schemas.microsoft.com/office/powerpoint/2010/main" val="194975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0F292-6622-A1BF-BE83-FD67C496DD1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C0BD881-F8CA-23A5-B95D-DC190F627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BF5BCB-123B-CB07-02CA-4A2DAFD4AE8C}"/>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5" name="Footer Placeholder 4">
            <a:extLst>
              <a:ext uri="{FF2B5EF4-FFF2-40B4-BE49-F238E27FC236}">
                <a16:creationId xmlns:a16="http://schemas.microsoft.com/office/drawing/2014/main" id="{DDCAA03F-E8A9-3E30-9DB0-6251584F96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B7D36C-0218-D650-B1A3-022264F60EAB}"/>
              </a:ext>
            </a:extLst>
          </p:cNvPr>
          <p:cNvSpPr>
            <a:spLocks noGrp="1"/>
          </p:cNvSpPr>
          <p:nvPr>
            <p:ph type="sldNum" sz="quarter" idx="12"/>
          </p:nvPr>
        </p:nvSpPr>
        <p:spPr/>
        <p:txBody>
          <a:bodyPr/>
          <a:lstStyle/>
          <a:p>
            <a:fld id="{85C75837-A9EC-4DD2-9659-A9AD948E979C}" type="slidenum">
              <a:rPr lang="en-GB" smtClean="0"/>
              <a:t>‹#›</a:t>
            </a:fld>
            <a:endParaRPr lang="en-GB"/>
          </a:p>
        </p:txBody>
      </p:sp>
    </p:spTree>
    <p:extLst>
      <p:ext uri="{BB962C8B-B14F-4D97-AF65-F5344CB8AC3E}">
        <p14:creationId xmlns:p14="http://schemas.microsoft.com/office/powerpoint/2010/main" val="2048521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7920A6-8881-A68B-EDD7-09049C67A62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FDC8AC-B9A1-202E-450F-B2080E88E6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6ADB3F-88CD-0135-D2F9-38677BAE70B1}"/>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5" name="Footer Placeholder 4">
            <a:extLst>
              <a:ext uri="{FF2B5EF4-FFF2-40B4-BE49-F238E27FC236}">
                <a16:creationId xmlns:a16="http://schemas.microsoft.com/office/drawing/2014/main" id="{17CCC05C-50FA-3280-2367-3E3D81997D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6F8A8A-25DB-297A-5997-0A97382C00CB}"/>
              </a:ext>
            </a:extLst>
          </p:cNvPr>
          <p:cNvSpPr>
            <a:spLocks noGrp="1"/>
          </p:cNvSpPr>
          <p:nvPr>
            <p:ph type="sldNum" sz="quarter" idx="12"/>
          </p:nvPr>
        </p:nvSpPr>
        <p:spPr/>
        <p:txBody>
          <a:bodyPr/>
          <a:lstStyle/>
          <a:p>
            <a:fld id="{85C75837-A9EC-4DD2-9659-A9AD948E979C}" type="slidenum">
              <a:rPr lang="en-GB" smtClean="0"/>
              <a:t>‹#›</a:t>
            </a:fld>
            <a:endParaRPr lang="en-GB"/>
          </a:p>
        </p:txBody>
      </p:sp>
    </p:spTree>
    <p:extLst>
      <p:ext uri="{BB962C8B-B14F-4D97-AF65-F5344CB8AC3E}">
        <p14:creationId xmlns:p14="http://schemas.microsoft.com/office/powerpoint/2010/main" val="2569958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9D5C3-12B7-C9C5-C9B9-F1243E394FD2}"/>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3DAD62C3-6535-BC5B-247B-11CC2F4862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7E62E9-DD22-8488-3401-E164334AAF24}"/>
              </a:ext>
            </a:extLst>
          </p:cNvPr>
          <p:cNvSpPr>
            <a:spLocks noGrp="1"/>
          </p:cNvSpPr>
          <p:nvPr>
            <p:ph type="dt" sz="half" idx="10"/>
          </p:nvPr>
        </p:nvSpPr>
        <p:spPr>
          <a:xfrm>
            <a:off x="1337933" y="6366983"/>
            <a:ext cx="2743200" cy="365125"/>
          </a:xfrm>
        </p:spPr>
        <p:txBody>
          <a:bodyPr/>
          <a:lstStyle/>
          <a:p>
            <a:fld id="{A783E149-41F5-4203-969C-6661F8D23FD6}" type="datetimeFigureOut">
              <a:rPr lang="en-GB" smtClean="0"/>
              <a:t>19/02/2025</a:t>
            </a:fld>
            <a:endParaRPr lang="en-GB"/>
          </a:p>
        </p:txBody>
      </p:sp>
      <p:sp>
        <p:nvSpPr>
          <p:cNvPr id="6" name="Slide Number Placeholder 5">
            <a:extLst>
              <a:ext uri="{FF2B5EF4-FFF2-40B4-BE49-F238E27FC236}">
                <a16:creationId xmlns:a16="http://schemas.microsoft.com/office/drawing/2014/main" id="{DC754C8E-479A-8F19-591F-89DAEA9BB19A}"/>
              </a:ext>
            </a:extLst>
          </p:cNvPr>
          <p:cNvSpPr>
            <a:spLocks noGrp="1"/>
          </p:cNvSpPr>
          <p:nvPr>
            <p:ph type="sldNum" sz="quarter" idx="12"/>
          </p:nvPr>
        </p:nvSpPr>
        <p:spPr/>
        <p:txBody>
          <a:bodyPr/>
          <a:lstStyle/>
          <a:p>
            <a:fld id="{85C75837-A9EC-4DD2-9659-A9AD948E979C}" type="slidenum">
              <a:rPr lang="en-GB" smtClean="0"/>
              <a:t>‹#›</a:t>
            </a:fld>
            <a:endParaRPr lang="en-GB"/>
          </a:p>
        </p:txBody>
      </p:sp>
      <p:pic>
        <p:nvPicPr>
          <p:cNvPr id="7" name="Picture 2" descr="Our journal logo">
            <a:extLst>
              <a:ext uri="{FF2B5EF4-FFF2-40B4-BE49-F238E27FC236}">
                <a16:creationId xmlns:a16="http://schemas.microsoft.com/office/drawing/2014/main" id="{844BF26C-C839-83CE-83AF-AFDAEA6824DC}"/>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a:stretch/>
        </p:blipFill>
        <p:spPr bwMode="auto">
          <a:xfrm>
            <a:off x="9591768" y="185738"/>
            <a:ext cx="2407646" cy="54026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0FAD8850-0B35-F1FE-7D0C-7E71DFBC5128}"/>
              </a:ext>
            </a:extLst>
          </p:cNvPr>
          <p:cNvPicPr>
            <a:picLocks noChangeAspect="1"/>
          </p:cNvPicPr>
          <p:nvPr userDrawn="1"/>
        </p:nvPicPr>
        <p:blipFill>
          <a:blip r:embed="rId3"/>
          <a:stretch>
            <a:fillRect/>
          </a:stretch>
        </p:blipFill>
        <p:spPr>
          <a:xfrm>
            <a:off x="191386" y="6367165"/>
            <a:ext cx="1043585" cy="365125"/>
          </a:xfrm>
          <a:prstGeom prst="rect">
            <a:avLst/>
          </a:prstGeom>
        </p:spPr>
      </p:pic>
    </p:spTree>
    <p:extLst>
      <p:ext uri="{BB962C8B-B14F-4D97-AF65-F5344CB8AC3E}">
        <p14:creationId xmlns:p14="http://schemas.microsoft.com/office/powerpoint/2010/main" val="3290226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2C6C3-0915-CA1A-B46E-F1FC975E43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E78547-AF01-1C30-A435-C886B9BE43C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B905CE-D517-0C64-225F-25FD38BD76D3}"/>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5" name="Footer Placeholder 4">
            <a:extLst>
              <a:ext uri="{FF2B5EF4-FFF2-40B4-BE49-F238E27FC236}">
                <a16:creationId xmlns:a16="http://schemas.microsoft.com/office/drawing/2014/main" id="{012E8198-B77E-5620-A566-997D37DF86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7A4130-D411-E7C5-9C29-755F96B0AFEF}"/>
              </a:ext>
            </a:extLst>
          </p:cNvPr>
          <p:cNvSpPr>
            <a:spLocks noGrp="1"/>
          </p:cNvSpPr>
          <p:nvPr>
            <p:ph type="sldNum" sz="quarter" idx="12"/>
          </p:nvPr>
        </p:nvSpPr>
        <p:spPr/>
        <p:txBody>
          <a:bodyPr/>
          <a:lstStyle/>
          <a:p>
            <a:fld id="{85C75837-A9EC-4DD2-9659-A9AD948E979C}" type="slidenum">
              <a:rPr lang="en-GB" smtClean="0"/>
              <a:t>‹#›</a:t>
            </a:fld>
            <a:endParaRPr lang="en-GB"/>
          </a:p>
        </p:txBody>
      </p:sp>
    </p:spTree>
    <p:extLst>
      <p:ext uri="{BB962C8B-B14F-4D97-AF65-F5344CB8AC3E}">
        <p14:creationId xmlns:p14="http://schemas.microsoft.com/office/powerpoint/2010/main" val="1310850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815D6-03CD-6BF2-C96B-6FF7E65DDB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BA6F626-B2D5-C875-3DCC-F78545962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0862242-E857-EB34-16C6-C5B7A126846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6761EB5-EBC8-0F32-BC3A-F4780957E493}"/>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6" name="Footer Placeholder 5">
            <a:extLst>
              <a:ext uri="{FF2B5EF4-FFF2-40B4-BE49-F238E27FC236}">
                <a16:creationId xmlns:a16="http://schemas.microsoft.com/office/drawing/2014/main" id="{0FB418F0-F834-3FA6-0872-1CCD5C23DD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F9C230-B55F-CB46-780F-2E456E82365D}"/>
              </a:ext>
            </a:extLst>
          </p:cNvPr>
          <p:cNvSpPr>
            <a:spLocks noGrp="1"/>
          </p:cNvSpPr>
          <p:nvPr>
            <p:ph type="sldNum" sz="quarter" idx="12"/>
          </p:nvPr>
        </p:nvSpPr>
        <p:spPr/>
        <p:txBody>
          <a:bodyPr/>
          <a:lstStyle/>
          <a:p>
            <a:fld id="{85C75837-A9EC-4DD2-9659-A9AD948E979C}" type="slidenum">
              <a:rPr lang="en-GB" smtClean="0"/>
              <a:t>‹#›</a:t>
            </a:fld>
            <a:endParaRPr lang="en-GB"/>
          </a:p>
        </p:txBody>
      </p:sp>
      <p:pic>
        <p:nvPicPr>
          <p:cNvPr id="8" name="Picture 2" descr="Our journal logo">
            <a:extLst>
              <a:ext uri="{FF2B5EF4-FFF2-40B4-BE49-F238E27FC236}">
                <a16:creationId xmlns:a16="http://schemas.microsoft.com/office/drawing/2014/main" id="{1E91CA33-EE48-4C75-3553-6A9E6D00C36B}"/>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a:stretch/>
        </p:blipFill>
        <p:spPr bwMode="auto">
          <a:xfrm>
            <a:off x="9591768" y="185738"/>
            <a:ext cx="2407646" cy="54026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24F62272-3C5E-C07A-9C0D-7D610CD26E1B}"/>
              </a:ext>
            </a:extLst>
          </p:cNvPr>
          <p:cNvPicPr>
            <a:picLocks noChangeAspect="1"/>
          </p:cNvPicPr>
          <p:nvPr userDrawn="1"/>
        </p:nvPicPr>
        <p:blipFill>
          <a:blip r:embed="rId3"/>
          <a:stretch>
            <a:fillRect/>
          </a:stretch>
        </p:blipFill>
        <p:spPr>
          <a:xfrm>
            <a:off x="191386" y="6367165"/>
            <a:ext cx="1043585" cy="365125"/>
          </a:xfrm>
          <a:prstGeom prst="rect">
            <a:avLst/>
          </a:prstGeom>
        </p:spPr>
      </p:pic>
    </p:spTree>
    <p:extLst>
      <p:ext uri="{BB962C8B-B14F-4D97-AF65-F5344CB8AC3E}">
        <p14:creationId xmlns:p14="http://schemas.microsoft.com/office/powerpoint/2010/main" val="298725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2A04F-DAF4-786E-CC29-9581438FD94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356378-CC01-744B-7257-3FBB8978E8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F1B195-8D61-8093-4E32-2D47BCB0A8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72ECC7-41A3-542C-85AE-1D40D66E0F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BDB61E-1430-1084-A323-C84ACA3FC7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6EEA148-75C0-2AD2-E60B-59F78CFA1D13}"/>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8" name="Footer Placeholder 7">
            <a:extLst>
              <a:ext uri="{FF2B5EF4-FFF2-40B4-BE49-F238E27FC236}">
                <a16:creationId xmlns:a16="http://schemas.microsoft.com/office/drawing/2014/main" id="{FA94285F-EB9E-6005-3E1F-C6E172D5021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F6DA319-3991-A732-F668-D92EED6F5B0E}"/>
              </a:ext>
            </a:extLst>
          </p:cNvPr>
          <p:cNvSpPr>
            <a:spLocks noGrp="1"/>
          </p:cNvSpPr>
          <p:nvPr>
            <p:ph type="sldNum" sz="quarter" idx="12"/>
          </p:nvPr>
        </p:nvSpPr>
        <p:spPr/>
        <p:txBody>
          <a:bodyPr/>
          <a:lstStyle/>
          <a:p>
            <a:fld id="{85C75837-A9EC-4DD2-9659-A9AD948E979C}" type="slidenum">
              <a:rPr lang="en-GB" smtClean="0"/>
              <a:t>‹#›</a:t>
            </a:fld>
            <a:endParaRPr lang="en-GB"/>
          </a:p>
        </p:txBody>
      </p:sp>
      <p:pic>
        <p:nvPicPr>
          <p:cNvPr id="10" name="Picture 2" descr="Our journal logo">
            <a:extLst>
              <a:ext uri="{FF2B5EF4-FFF2-40B4-BE49-F238E27FC236}">
                <a16:creationId xmlns:a16="http://schemas.microsoft.com/office/drawing/2014/main" id="{4F60694C-5DD7-B0DC-13D1-2A6362B15E76}"/>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a:stretch/>
        </p:blipFill>
        <p:spPr bwMode="auto">
          <a:xfrm>
            <a:off x="9591768" y="185738"/>
            <a:ext cx="2407646" cy="54026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725A1AB9-7819-4D8B-DCAE-9AE7465C4BDA}"/>
              </a:ext>
            </a:extLst>
          </p:cNvPr>
          <p:cNvPicPr>
            <a:picLocks noChangeAspect="1"/>
          </p:cNvPicPr>
          <p:nvPr userDrawn="1"/>
        </p:nvPicPr>
        <p:blipFill>
          <a:blip r:embed="rId3"/>
          <a:stretch>
            <a:fillRect/>
          </a:stretch>
        </p:blipFill>
        <p:spPr>
          <a:xfrm>
            <a:off x="191386" y="6367165"/>
            <a:ext cx="1043585" cy="365125"/>
          </a:xfrm>
          <a:prstGeom prst="rect">
            <a:avLst/>
          </a:prstGeom>
        </p:spPr>
      </p:pic>
    </p:spTree>
    <p:extLst>
      <p:ext uri="{BB962C8B-B14F-4D97-AF65-F5344CB8AC3E}">
        <p14:creationId xmlns:p14="http://schemas.microsoft.com/office/powerpoint/2010/main" val="4287558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26ADE-C032-46C1-7995-1C6F81385CA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92B851E-B393-7C35-2D6B-C6D6FBB58336}"/>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4" name="Footer Placeholder 3">
            <a:extLst>
              <a:ext uri="{FF2B5EF4-FFF2-40B4-BE49-F238E27FC236}">
                <a16:creationId xmlns:a16="http://schemas.microsoft.com/office/drawing/2014/main" id="{A43FB6EB-53AC-0467-FBCE-0C9FE0C4CB4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8775571-9F49-7D01-27F4-CB652DF66B7C}"/>
              </a:ext>
            </a:extLst>
          </p:cNvPr>
          <p:cNvSpPr>
            <a:spLocks noGrp="1"/>
          </p:cNvSpPr>
          <p:nvPr>
            <p:ph type="sldNum" sz="quarter" idx="12"/>
          </p:nvPr>
        </p:nvSpPr>
        <p:spPr/>
        <p:txBody>
          <a:bodyPr/>
          <a:lstStyle/>
          <a:p>
            <a:fld id="{85C75837-A9EC-4DD2-9659-A9AD948E979C}" type="slidenum">
              <a:rPr lang="en-GB" smtClean="0"/>
              <a:t>‹#›</a:t>
            </a:fld>
            <a:endParaRPr lang="en-GB"/>
          </a:p>
        </p:txBody>
      </p:sp>
      <p:pic>
        <p:nvPicPr>
          <p:cNvPr id="6" name="Picture 2" descr="Our journal logo">
            <a:extLst>
              <a:ext uri="{FF2B5EF4-FFF2-40B4-BE49-F238E27FC236}">
                <a16:creationId xmlns:a16="http://schemas.microsoft.com/office/drawing/2014/main" id="{B435072B-10AA-55E3-A8D9-11C71E79958F}"/>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a:stretch/>
        </p:blipFill>
        <p:spPr bwMode="auto">
          <a:xfrm>
            <a:off x="9591768" y="185738"/>
            <a:ext cx="2407646" cy="54026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6B00CAC1-49B9-3D44-46FD-513ACE9B5D33}"/>
              </a:ext>
            </a:extLst>
          </p:cNvPr>
          <p:cNvPicPr>
            <a:picLocks noChangeAspect="1"/>
          </p:cNvPicPr>
          <p:nvPr userDrawn="1"/>
        </p:nvPicPr>
        <p:blipFill>
          <a:blip r:embed="rId3"/>
          <a:stretch>
            <a:fillRect/>
          </a:stretch>
        </p:blipFill>
        <p:spPr>
          <a:xfrm>
            <a:off x="191386" y="6367165"/>
            <a:ext cx="1043585" cy="365125"/>
          </a:xfrm>
          <a:prstGeom prst="rect">
            <a:avLst/>
          </a:prstGeom>
        </p:spPr>
      </p:pic>
    </p:spTree>
    <p:extLst>
      <p:ext uri="{BB962C8B-B14F-4D97-AF65-F5344CB8AC3E}">
        <p14:creationId xmlns:p14="http://schemas.microsoft.com/office/powerpoint/2010/main" val="231027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2C46CE-1BA5-7B13-77B2-C255E80E8658}"/>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3" name="Footer Placeholder 2">
            <a:extLst>
              <a:ext uri="{FF2B5EF4-FFF2-40B4-BE49-F238E27FC236}">
                <a16:creationId xmlns:a16="http://schemas.microsoft.com/office/drawing/2014/main" id="{7D9B84D4-2B0D-90AC-6E3A-1C6942AA365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361AD19-9ABE-D346-A4ED-6D370F6FC71E}"/>
              </a:ext>
            </a:extLst>
          </p:cNvPr>
          <p:cNvSpPr>
            <a:spLocks noGrp="1"/>
          </p:cNvSpPr>
          <p:nvPr>
            <p:ph type="sldNum" sz="quarter" idx="12"/>
          </p:nvPr>
        </p:nvSpPr>
        <p:spPr/>
        <p:txBody>
          <a:bodyPr/>
          <a:lstStyle/>
          <a:p>
            <a:fld id="{85C75837-A9EC-4DD2-9659-A9AD948E979C}" type="slidenum">
              <a:rPr lang="en-GB" smtClean="0"/>
              <a:t>‹#›</a:t>
            </a:fld>
            <a:endParaRPr lang="en-GB"/>
          </a:p>
        </p:txBody>
      </p:sp>
    </p:spTree>
    <p:extLst>
      <p:ext uri="{BB962C8B-B14F-4D97-AF65-F5344CB8AC3E}">
        <p14:creationId xmlns:p14="http://schemas.microsoft.com/office/powerpoint/2010/main" val="3266767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04D65-4289-55FD-944A-D945AB29E7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50C3AD-18F2-5922-828A-BB4BF12CB6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8557E02-A8E6-53B4-0063-E416ABA3B9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2570FE-B9F1-2645-F991-E42055FDD774}"/>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6" name="Footer Placeholder 5">
            <a:extLst>
              <a:ext uri="{FF2B5EF4-FFF2-40B4-BE49-F238E27FC236}">
                <a16:creationId xmlns:a16="http://schemas.microsoft.com/office/drawing/2014/main" id="{C7EB92E4-4076-7BC8-5075-93670D0F47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741AE6-1BED-A081-87ED-5F0D4D880448}"/>
              </a:ext>
            </a:extLst>
          </p:cNvPr>
          <p:cNvSpPr>
            <a:spLocks noGrp="1"/>
          </p:cNvSpPr>
          <p:nvPr>
            <p:ph type="sldNum" sz="quarter" idx="12"/>
          </p:nvPr>
        </p:nvSpPr>
        <p:spPr/>
        <p:txBody>
          <a:bodyPr/>
          <a:lstStyle/>
          <a:p>
            <a:fld id="{85C75837-A9EC-4DD2-9659-A9AD948E979C}" type="slidenum">
              <a:rPr lang="en-GB" smtClean="0"/>
              <a:t>‹#›</a:t>
            </a:fld>
            <a:endParaRPr lang="en-GB"/>
          </a:p>
        </p:txBody>
      </p:sp>
    </p:spTree>
    <p:extLst>
      <p:ext uri="{BB962C8B-B14F-4D97-AF65-F5344CB8AC3E}">
        <p14:creationId xmlns:p14="http://schemas.microsoft.com/office/powerpoint/2010/main" val="223977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A8F15-0BF6-16EF-10D7-3FADFB54C8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6BD8D21-EB53-6F28-C372-02080E0277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C20044D-5936-CB35-3208-29C14453C4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F4A9BE-56FD-56C7-8709-8B9FECC47371}"/>
              </a:ext>
            </a:extLst>
          </p:cNvPr>
          <p:cNvSpPr>
            <a:spLocks noGrp="1"/>
          </p:cNvSpPr>
          <p:nvPr>
            <p:ph type="dt" sz="half" idx="10"/>
          </p:nvPr>
        </p:nvSpPr>
        <p:spPr/>
        <p:txBody>
          <a:bodyPr/>
          <a:lstStyle/>
          <a:p>
            <a:fld id="{A783E149-41F5-4203-969C-6661F8D23FD6}" type="datetimeFigureOut">
              <a:rPr lang="en-GB" smtClean="0"/>
              <a:t>19/02/2025</a:t>
            </a:fld>
            <a:endParaRPr lang="en-GB"/>
          </a:p>
        </p:txBody>
      </p:sp>
      <p:sp>
        <p:nvSpPr>
          <p:cNvPr id="6" name="Footer Placeholder 5">
            <a:extLst>
              <a:ext uri="{FF2B5EF4-FFF2-40B4-BE49-F238E27FC236}">
                <a16:creationId xmlns:a16="http://schemas.microsoft.com/office/drawing/2014/main" id="{3F541438-2EB1-532B-6D6B-95D3DC88D9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FB0747-BD53-AF89-9C8A-7C25DDB4DF7B}"/>
              </a:ext>
            </a:extLst>
          </p:cNvPr>
          <p:cNvSpPr>
            <a:spLocks noGrp="1"/>
          </p:cNvSpPr>
          <p:nvPr>
            <p:ph type="sldNum" sz="quarter" idx="12"/>
          </p:nvPr>
        </p:nvSpPr>
        <p:spPr/>
        <p:txBody>
          <a:bodyPr/>
          <a:lstStyle/>
          <a:p>
            <a:fld id="{85C75837-A9EC-4DD2-9659-A9AD948E979C}" type="slidenum">
              <a:rPr lang="en-GB" smtClean="0"/>
              <a:t>‹#›</a:t>
            </a:fld>
            <a:endParaRPr lang="en-GB"/>
          </a:p>
        </p:txBody>
      </p:sp>
    </p:spTree>
    <p:extLst>
      <p:ext uri="{BB962C8B-B14F-4D97-AF65-F5344CB8AC3E}">
        <p14:creationId xmlns:p14="http://schemas.microsoft.com/office/powerpoint/2010/main" val="129872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8591F5-09BD-A0AC-C1B7-5AF48C6BB1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CF26588A-F5C6-4B34-119B-8E77774F49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61996A55-A4E3-4BA3-4DA9-1356CAFA6A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83E149-41F5-4203-969C-6661F8D23FD6}" type="datetimeFigureOut">
              <a:rPr lang="en-GB" smtClean="0"/>
              <a:t>19/02/2025</a:t>
            </a:fld>
            <a:endParaRPr lang="en-GB"/>
          </a:p>
        </p:txBody>
      </p:sp>
      <p:sp>
        <p:nvSpPr>
          <p:cNvPr id="5" name="Footer Placeholder 4">
            <a:extLst>
              <a:ext uri="{FF2B5EF4-FFF2-40B4-BE49-F238E27FC236}">
                <a16:creationId xmlns:a16="http://schemas.microsoft.com/office/drawing/2014/main" id="{6B1094B5-C54C-6F79-D2E2-A7C0E4913E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9BC86AF-27EC-12C8-C147-0A2D9B494C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C75837-A9EC-4DD2-9659-A9AD948E979C}" type="slidenum">
              <a:rPr lang="en-GB" smtClean="0"/>
              <a:t>‹#›</a:t>
            </a:fld>
            <a:endParaRPr lang="en-GB"/>
          </a:p>
        </p:txBody>
      </p:sp>
    </p:spTree>
    <p:extLst>
      <p:ext uri="{BB962C8B-B14F-4D97-AF65-F5344CB8AC3E}">
        <p14:creationId xmlns:p14="http://schemas.microsoft.com/office/powerpoint/2010/main" val="1013834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A91101"/>
          </a:solidFill>
          <a:latin typeface="Noto Sans" panose="020B0502040504020204" pitchFamily="34" charset="0"/>
          <a:ea typeface="Noto Sans" panose="020B0502040504020204" pitchFamily="34" charset="0"/>
          <a:cs typeface="Noto Sans" panose="020B050204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53761/hqnqr71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kcse.org/books/files/1F77A55574A4E4D/Manual%20for%20Research%20and%20Publication%20Ethics%20in%20Science%20and%20Engineering.pdf" TargetMode="External"/><Relationship Id="rId2" Type="http://schemas.openxmlformats.org/officeDocument/2006/relationships/hyperlink" Target="https://eera-ecer.de/about-eera/ethical-guidelin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53761/1.20.02.07" TargetMode="External"/><Relationship Id="rId2" Type="http://schemas.openxmlformats.org/officeDocument/2006/relationships/hyperlink" Target="https://doi.org/10.1001/virtualmentor.2009.11.4.pfor1-0904" TargetMode="External"/><Relationship Id="rId1" Type="http://schemas.openxmlformats.org/officeDocument/2006/relationships/slideLayout" Target="../slideLayouts/slideLayout2.xml"/><Relationship Id="rId6" Type="http://schemas.openxmlformats.org/officeDocument/2006/relationships/hyperlink" Target="https://cmsindia.org/sites/myfiles/Guidelines-for-Ethical-Considerations-in-Social-Research-Evaluation-In-India_2020.pdf" TargetMode="External"/><Relationship Id="rId5" Type="http://schemas.openxmlformats.org/officeDocument/2006/relationships/hyperlink" Target="https://www.scj.go.jp/en/report/Code_of_Conduct_for_Scientists.pdf" TargetMode="External"/><Relationship Id="rId4" Type="http://schemas.openxmlformats.org/officeDocument/2006/relationships/hyperlink" Target="https://www.beds.ac.uk/jpd/journal-of-pedagogic-development-volume-2-issue-3/ethical-issues-in-pedagogical-research/"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D9E3E-2E40-1EA2-4767-0F642C72F282}"/>
              </a:ext>
            </a:extLst>
          </p:cNvPr>
          <p:cNvSpPr>
            <a:spLocks noGrp="1"/>
          </p:cNvSpPr>
          <p:nvPr>
            <p:ph type="ctrTitle"/>
          </p:nvPr>
        </p:nvSpPr>
        <p:spPr>
          <a:xfrm>
            <a:off x="1524000" y="1802848"/>
            <a:ext cx="9144000" cy="3066864"/>
          </a:xfrm>
        </p:spPr>
        <p:txBody>
          <a:bodyPr>
            <a:normAutofit/>
          </a:bodyPr>
          <a:lstStyle/>
          <a:p>
            <a:r>
              <a:rPr lang="en-GB" b="1" i="0" dirty="0">
                <a:solidFill>
                  <a:srgbClr val="A91101"/>
                </a:solidFill>
                <a:effectLst/>
                <a:latin typeface="Noto Sans" panose="020B0502040504020204" pitchFamily="34" charset="0"/>
              </a:rPr>
              <a:t>Ethical Standards in Social Science Publications</a:t>
            </a:r>
            <a:endParaRPr lang="en-GB" dirty="0"/>
          </a:p>
        </p:txBody>
      </p:sp>
      <p:sp>
        <p:nvSpPr>
          <p:cNvPr id="3" name="Subtitle 2">
            <a:extLst>
              <a:ext uri="{FF2B5EF4-FFF2-40B4-BE49-F238E27FC236}">
                <a16:creationId xmlns:a16="http://schemas.microsoft.com/office/drawing/2014/main" id="{17C8131E-1386-39FA-47BB-173243DEEDD5}"/>
              </a:ext>
            </a:extLst>
          </p:cNvPr>
          <p:cNvSpPr>
            <a:spLocks noGrp="1"/>
          </p:cNvSpPr>
          <p:nvPr>
            <p:ph type="subTitle" idx="1"/>
          </p:nvPr>
        </p:nvSpPr>
        <p:spPr>
          <a:xfrm>
            <a:off x="2225748" y="5800554"/>
            <a:ext cx="9144000" cy="991703"/>
          </a:xfrm>
        </p:spPr>
        <p:txBody>
          <a:bodyPr>
            <a:normAutofit/>
          </a:bodyPr>
          <a:lstStyle/>
          <a:p>
            <a:pPr algn="l"/>
            <a:r>
              <a:rPr lang="en-GB" sz="2000" b="0" i="0" dirty="0">
                <a:effectLst/>
              </a:rPr>
              <a:t>Purvis, A., &amp; Crawford, J. (2024). Ethical Standards in Social Science Publications. </a:t>
            </a:r>
            <a:r>
              <a:rPr lang="en-GB" sz="2000" b="0" i="1" dirty="0">
                <a:effectLst/>
              </a:rPr>
              <a:t>Journal of University Teaching and Learning Practice, 21</a:t>
            </a:r>
            <a:r>
              <a:rPr lang="en-GB" sz="2000" b="0" i="0" dirty="0">
                <a:effectLst/>
              </a:rPr>
              <a:t>(09). </a:t>
            </a:r>
            <a:r>
              <a:rPr lang="en-GB" sz="2000" b="0" i="0" dirty="0">
                <a:effectLst/>
                <a:hlinkClick r:id="rId3">
                  <a:extLst>
                    <a:ext uri="{A12FA001-AC4F-418D-AE19-62706E023703}">
                      <ahyp:hlinkClr xmlns:ahyp="http://schemas.microsoft.com/office/drawing/2018/hyperlinkcolor" val="tx"/>
                    </a:ext>
                  </a:extLst>
                </a:hlinkClick>
              </a:rPr>
              <a:t>https://doi.org/10.53761/hqnqr710</a:t>
            </a:r>
            <a:r>
              <a:rPr lang="en-GB" sz="2000" b="0" i="0" dirty="0">
                <a:effectLst/>
              </a:rPr>
              <a:t>  </a:t>
            </a:r>
            <a:endParaRPr lang="en-GB" sz="2000" dirty="0"/>
          </a:p>
        </p:txBody>
      </p:sp>
      <p:pic>
        <p:nvPicPr>
          <p:cNvPr id="6" name="Picture 5">
            <a:extLst>
              <a:ext uri="{FF2B5EF4-FFF2-40B4-BE49-F238E27FC236}">
                <a16:creationId xmlns:a16="http://schemas.microsoft.com/office/drawing/2014/main" id="{1E163B94-F382-EB12-35D0-39FF90058D3E}"/>
              </a:ext>
            </a:extLst>
          </p:cNvPr>
          <p:cNvPicPr>
            <a:picLocks noChangeAspect="1"/>
          </p:cNvPicPr>
          <p:nvPr/>
        </p:nvPicPr>
        <p:blipFill>
          <a:blip r:embed="rId4"/>
          <a:stretch>
            <a:fillRect/>
          </a:stretch>
        </p:blipFill>
        <p:spPr>
          <a:xfrm>
            <a:off x="287079" y="6018741"/>
            <a:ext cx="1587212" cy="555327"/>
          </a:xfrm>
          <a:prstGeom prst="rect">
            <a:avLst/>
          </a:prstGeom>
        </p:spPr>
      </p:pic>
      <p:pic>
        <p:nvPicPr>
          <p:cNvPr id="1026" name="Picture 2" descr="Our journal logo">
            <a:extLst>
              <a:ext uri="{FF2B5EF4-FFF2-40B4-BE49-F238E27FC236}">
                <a16:creationId xmlns:a16="http://schemas.microsoft.com/office/drawing/2014/main" id="{D1663F86-04BE-BF92-E1A4-29ACD2B03F63}"/>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a:stretch/>
        </p:blipFill>
        <p:spPr bwMode="auto">
          <a:xfrm>
            <a:off x="7757080" y="89451"/>
            <a:ext cx="4265957" cy="957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9836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D5839-0C87-11E0-4A75-8CF7EF105B43}"/>
              </a:ext>
            </a:extLst>
          </p:cNvPr>
          <p:cNvSpPr>
            <a:spLocks noGrp="1"/>
          </p:cNvSpPr>
          <p:nvPr>
            <p:ph type="title"/>
          </p:nvPr>
        </p:nvSpPr>
        <p:spPr/>
        <p:txBody>
          <a:bodyPr>
            <a:noAutofit/>
          </a:bodyPr>
          <a:lstStyle/>
          <a:p>
            <a:r>
              <a:rPr lang="en-AU" sz="3600" b="1" dirty="0">
                <a:effectLst/>
                <a:latin typeface="Arial" panose="020B0604020202020204" pitchFamily="34" charset="0"/>
                <a:ea typeface="Times New Roman" panose="02020603050405020304" pitchFamily="18" charset="0"/>
                <a:cs typeface="Times New Roman" panose="02020603050405020304" pitchFamily="18" charset="0"/>
              </a:rPr>
              <a:t>Principle 4: </a:t>
            </a:r>
            <a:r>
              <a:rPr lang="en-AU" sz="3600" b="0" dirty="0">
                <a:effectLst/>
                <a:latin typeface="Arial" panose="020B0604020202020204" pitchFamily="34" charset="0"/>
                <a:ea typeface="Times New Roman" panose="02020603050405020304" pitchFamily="18" charset="0"/>
                <a:cs typeface="Times New Roman" panose="02020603050405020304" pitchFamily="18" charset="0"/>
              </a:rPr>
              <a:t>Ensure the Research Protocol is Clear and Could be Replicated by Other Researchers</a:t>
            </a:r>
            <a:endParaRPr lang="en-GB" sz="3600" dirty="0"/>
          </a:p>
        </p:txBody>
      </p:sp>
      <p:sp>
        <p:nvSpPr>
          <p:cNvPr id="3" name="Content Placeholder 2">
            <a:extLst>
              <a:ext uri="{FF2B5EF4-FFF2-40B4-BE49-F238E27FC236}">
                <a16:creationId xmlns:a16="http://schemas.microsoft.com/office/drawing/2014/main" id="{3DF99704-33BF-155C-5C2B-C8887DA2CE99}"/>
              </a:ext>
            </a:extLst>
          </p:cNvPr>
          <p:cNvSpPr>
            <a:spLocks noGrp="1"/>
          </p:cNvSpPr>
          <p:nvPr>
            <p:ph idx="1"/>
          </p:nvPr>
        </p:nvSpPr>
        <p:spPr/>
        <p:txBody>
          <a:bodyPr/>
          <a:lstStyle/>
          <a:p>
            <a:pPr>
              <a:buFont typeface="Arial" panose="020B0604020202020204" pitchFamily="34" charset="0"/>
              <a:buChar char="•"/>
            </a:pPr>
            <a:r>
              <a:rPr lang="en-GB" b="0" i="0" dirty="0">
                <a:solidFill>
                  <a:srgbClr val="000000"/>
                </a:solidFill>
                <a:effectLst/>
              </a:rPr>
              <a:t>Research is typically based on accepted and established principles.</a:t>
            </a:r>
            <a:endParaRPr lang="en-GB" dirty="0"/>
          </a:p>
          <a:p>
            <a:pPr>
              <a:buFont typeface="Arial" panose="020B0604020202020204" pitchFamily="34" charset="0"/>
              <a:buChar char="•"/>
            </a:pPr>
            <a:r>
              <a:rPr lang="en-GB" b="0" i="0" dirty="0">
                <a:solidFill>
                  <a:srgbClr val="000000"/>
                </a:solidFill>
                <a:effectLst/>
              </a:rPr>
              <a:t>Robust evidence shows methods are appropriate and safe. </a:t>
            </a:r>
            <a:endParaRPr lang="en-GB" dirty="0"/>
          </a:p>
          <a:p>
            <a:pPr>
              <a:buFont typeface="Arial" panose="020B0604020202020204" pitchFamily="34" charset="0"/>
              <a:buChar char="•"/>
            </a:pPr>
            <a:r>
              <a:rPr lang="en-GB" b="0" i="0" dirty="0">
                <a:solidFill>
                  <a:srgbClr val="000000"/>
                </a:solidFill>
                <a:effectLst/>
              </a:rPr>
              <a:t>New methods should have their theoretical basis explained. </a:t>
            </a:r>
            <a:endParaRPr lang="en-GB" dirty="0"/>
          </a:p>
          <a:p>
            <a:pPr>
              <a:buFont typeface="Arial" panose="020B0604020202020204" pitchFamily="34" charset="0"/>
              <a:buChar char="•"/>
            </a:pPr>
            <a:r>
              <a:rPr lang="en-GB" b="0" i="0" dirty="0">
                <a:solidFill>
                  <a:srgbClr val="000000"/>
                </a:solidFill>
                <a:effectLst/>
              </a:rPr>
              <a:t>Indicate how ethical considerations have been addressed in the protocol</a:t>
            </a:r>
            <a:endParaRPr lang="en-GB" dirty="0"/>
          </a:p>
          <a:p>
            <a:pPr>
              <a:buFont typeface="Arial" panose="020B0604020202020204" pitchFamily="34" charset="0"/>
              <a:buChar char="•"/>
            </a:pPr>
            <a:r>
              <a:rPr lang="en-GB" b="0" i="0" dirty="0">
                <a:solidFill>
                  <a:srgbClr val="000000"/>
                </a:solidFill>
                <a:effectLst/>
              </a:rPr>
              <a:t>Other researchers can interrogate and replicate the methods. </a:t>
            </a:r>
            <a:endParaRPr lang="en-GB" dirty="0"/>
          </a:p>
        </p:txBody>
      </p:sp>
    </p:spTree>
    <p:extLst>
      <p:ext uri="{BB962C8B-B14F-4D97-AF65-F5344CB8AC3E}">
        <p14:creationId xmlns:p14="http://schemas.microsoft.com/office/powerpoint/2010/main" val="373444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69FC7-0F89-1A55-A2F5-7AA881531AC1}"/>
              </a:ext>
            </a:extLst>
          </p:cNvPr>
          <p:cNvSpPr>
            <a:spLocks noGrp="1"/>
          </p:cNvSpPr>
          <p:nvPr>
            <p:ph type="title"/>
          </p:nvPr>
        </p:nvSpPr>
        <p:spPr/>
        <p:txBody>
          <a:bodyPr>
            <a:noAutofit/>
          </a:bodyPr>
          <a:lstStyle/>
          <a:p>
            <a:r>
              <a:rPr lang="en-AU" sz="3600" b="1" dirty="0">
                <a:effectLst/>
                <a:latin typeface="Arial" panose="020B0604020202020204" pitchFamily="34" charset="0"/>
                <a:ea typeface="Times New Roman" panose="02020603050405020304" pitchFamily="18" charset="0"/>
                <a:cs typeface="Times New Roman" panose="02020603050405020304" pitchFamily="18" charset="0"/>
              </a:rPr>
              <a:t>Principle 5: </a:t>
            </a:r>
            <a:r>
              <a:rPr lang="en-AU" sz="3600" b="0" dirty="0">
                <a:effectLst/>
                <a:latin typeface="Arial" panose="020B0604020202020204" pitchFamily="34" charset="0"/>
                <a:ea typeface="Times New Roman" panose="02020603050405020304" pitchFamily="18" charset="0"/>
                <a:cs typeface="Times New Roman" panose="02020603050405020304" pitchFamily="18" charset="0"/>
              </a:rPr>
              <a:t>Summarise how Privacy and Confidentiality has Been Assured and Maintained</a:t>
            </a:r>
            <a:endParaRPr lang="en-GB" sz="3600" dirty="0"/>
          </a:p>
        </p:txBody>
      </p:sp>
      <p:sp>
        <p:nvSpPr>
          <p:cNvPr id="3" name="Content Placeholder 2">
            <a:extLst>
              <a:ext uri="{FF2B5EF4-FFF2-40B4-BE49-F238E27FC236}">
                <a16:creationId xmlns:a16="http://schemas.microsoft.com/office/drawing/2014/main" id="{C736CD0D-11AC-EBF1-7635-D2492185FEB4}"/>
              </a:ext>
            </a:extLst>
          </p:cNvPr>
          <p:cNvSpPr>
            <a:spLocks noGrp="1"/>
          </p:cNvSpPr>
          <p:nvPr>
            <p:ph idx="1"/>
          </p:nvPr>
        </p:nvSpPr>
        <p:spPr/>
        <p:txBody>
          <a:bodyPr/>
          <a:lstStyle/>
          <a:p>
            <a:pPr>
              <a:buFont typeface="Arial" panose="020B0604020202020204" pitchFamily="34" charset="0"/>
              <a:buChar char="•"/>
            </a:pPr>
            <a:r>
              <a:rPr lang="en-GB" b="0" i="0" dirty="0">
                <a:solidFill>
                  <a:srgbClr val="000000"/>
                </a:solidFill>
                <a:effectLst/>
              </a:rPr>
              <a:t>The privacy of participants and the confidentiality of their personal data must always be protected. </a:t>
            </a:r>
            <a:endParaRPr lang="en-GB" dirty="0"/>
          </a:p>
          <a:p>
            <a:pPr>
              <a:buFont typeface="Arial" panose="020B0604020202020204" pitchFamily="34" charset="0"/>
              <a:buChar char="•"/>
            </a:pPr>
            <a:r>
              <a:rPr lang="en-GB" b="0" i="0" dirty="0">
                <a:solidFill>
                  <a:srgbClr val="000000"/>
                </a:solidFill>
                <a:effectLst/>
              </a:rPr>
              <a:t>Participants must be informed about how their data is being used and stored, including the measures taken to ensure security. </a:t>
            </a:r>
            <a:endParaRPr lang="en-GB" dirty="0"/>
          </a:p>
          <a:p>
            <a:pPr>
              <a:buFont typeface="Arial" panose="020B0604020202020204" pitchFamily="34" charset="0"/>
              <a:buChar char="•"/>
            </a:pPr>
            <a:r>
              <a:rPr lang="en-GB" b="0" i="0" dirty="0">
                <a:solidFill>
                  <a:srgbClr val="000000"/>
                </a:solidFill>
                <a:effectLst/>
              </a:rPr>
              <a:t>Where identifiable information is used it should not be collated in a way that would allow a person’s identity to be deducted.</a:t>
            </a:r>
            <a:endParaRPr lang="en-GB" dirty="0"/>
          </a:p>
        </p:txBody>
      </p:sp>
    </p:spTree>
    <p:extLst>
      <p:ext uri="{BB962C8B-B14F-4D97-AF65-F5344CB8AC3E}">
        <p14:creationId xmlns:p14="http://schemas.microsoft.com/office/powerpoint/2010/main" val="417096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C9B75-6088-F80B-ED68-153C8E544A57}"/>
              </a:ext>
            </a:extLst>
          </p:cNvPr>
          <p:cNvSpPr>
            <a:spLocks noGrp="1"/>
          </p:cNvSpPr>
          <p:nvPr>
            <p:ph type="title"/>
          </p:nvPr>
        </p:nvSpPr>
        <p:spPr/>
        <p:txBody>
          <a:bodyPr>
            <a:normAutofit/>
          </a:bodyPr>
          <a:lstStyle/>
          <a:p>
            <a:r>
              <a:rPr lang="en-AU" sz="3600" b="1" dirty="0">
                <a:effectLst/>
                <a:latin typeface="Arial" panose="020B0604020202020204" pitchFamily="34" charset="0"/>
                <a:ea typeface="Times New Roman" panose="02020603050405020304" pitchFamily="18" charset="0"/>
                <a:cs typeface="Times New Roman" panose="02020603050405020304" pitchFamily="18" charset="0"/>
              </a:rPr>
              <a:t>Principle 6: </a:t>
            </a:r>
            <a:r>
              <a:rPr lang="en-AU" sz="3600" b="0" dirty="0">
                <a:effectLst/>
                <a:latin typeface="Arial" panose="020B0604020202020204" pitchFamily="34" charset="0"/>
                <a:ea typeface="Times New Roman" panose="02020603050405020304" pitchFamily="18" charset="0"/>
                <a:cs typeface="Times New Roman" panose="02020603050405020304" pitchFamily="18" charset="0"/>
              </a:rPr>
              <a:t>Summarise the Process of </a:t>
            </a:r>
            <a:br>
              <a:rPr lang="en-AU" sz="3600" b="0" dirty="0">
                <a:effectLst/>
                <a:latin typeface="Arial" panose="020B0604020202020204" pitchFamily="34" charset="0"/>
                <a:ea typeface="Times New Roman" panose="02020603050405020304" pitchFamily="18" charset="0"/>
                <a:cs typeface="Times New Roman" panose="02020603050405020304" pitchFamily="18" charset="0"/>
              </a:rPr>
            </a:br>
            <a:r>
              <a:rPr lang="en-AU" sz="3600" b="0" dirty="0">
                <a:effectLst/>
                <a:latin typeface="Arial" panose="020B0604020202020204" pitchFamily="34" charset="0"/>
                <a:ea typeface="Times New Roman" panose="02020603050405020304" pitchFamily="18" charset="0"/>
                <a:cs typeface="Times New Roman" panose="02020603050405020304" pitchFamily="18" charset="0"/>
              </a:rPr>
              <a:t>Obtaining Informed Consent</a:t>
            </a:r>
            <a:endParaRPr lang="en-GB" sz="3600" dirty="0"/>
          </a:p>
        </p:txBody>
      </p:sp>
      <p:sp>
        <p:nvSpPr>
          <p:cNvPr id="3" name="Content Placeholder 2">
            <a:extLst>
              <a:ext uri="{FF2B5EF4-FFF2-40B4-BE49-F238E27FC236}">
                <a16:creationId xmlns:a16="http://schemas.microsoft.com/office/drawing/2014/main" id="{A7346263-3219-9C34-C855-61249CD1A089}"/>
              </a:ext>
            </a:extLst>
          </p:cNvPr>
          <p:cNvSpPr>
            <a:spLocks noGrp="1"/>
          </p:cNvSpPr>
          <p:nvPr>
            <p:ph idx="1"/>
          </p:nvPr>
        </p:nvSpPr>
        <p:spPr/>
        <p:txBody>
          <a:bodyPr/>
          <a:lstStyle/>
          <a:p>
            <a:pPr>
              <a:lnSpc>
                <a:spcPts val="1950"/>
              </a:lnSpc>
            </a:pPr>
            <a:r>
              <a:rPr lang="en-GB" b="0" i="0" dirty="0">
                <a:solidFill>
                  <a:srgbClr val="000000"/>
                </a:solidFill>
                <a:effectLst/>
                <a:latin typeface="YAFdJsyuOPM 0"/>
              </a:rPr>
              <a:t>Participants must be informed about:</a:t>
            </a:r>
            <a:endParaRPr lang="en-GB" dirty="0">
              <a:solidFill>
                <a:srgbClr val="000000"/>
              </a:solidFill>
              <a:effectLst/>
              <a:latin typeface="YAFdJsyuOPM 0"/>
            </a:endParaRPr>
          </a:p>
          <a:p>
            <a:pPr>
              <a:buFont typeface="Arial" panose="020B0604020202020204" pitchFamily="34" charset="0"/>
              <a:buChar char="•"/>
            </a:pPr>
            <a:r>
              <a:rPr lang="en-GB" b="0" i="0" dirty="0">
                <a:solidFill>
                  <a:srgbClr val="000000"/>
                </a:solidFill>
                <a:effectLst/>
              </a:rPr>
              <a:t>Aims and purpose of the research.</a:t>
            </a:r>
            <a:endParaRPr lang="en-GB" dirty="0"/>
          </a:p>
          <a:p>
            <a:pPr>
              <a:buFont typeface="Arial" panose="020B0604020202020204" pitchFamily="34" charset="0"/>
              <a:buChar char="•"/>
            </a:pPr>
            <a:r>
              <a:rPr lang="en-GB" b="0" i="0" dirty="0">
                <a:solidFill>
                  <a:srgbClr val="000000"/>
                </a:solidFill>
                <a:effectLst/>
              </a:rPr>
              <a:t>Methods to be carried out and expectations of the participant.</a:t>
            </a:r>
            <a:endParaRPr lang="en-GB" dirty="0"/>
          </a:p>
          <a:p>
            <a:pPr>
              <a:buFont typeface="Arial" panose="020B0604020202020204" pitchFamily="34" charset="0"/>
              <a:buChar char="•"/>
            </a:pPr>
            <a:r>
              <a:rPr lang="en-GB" b="0" i="0" dirty="0">
                <a:solidFill>
                  <a:srgbClr val="000000"/>
                </a:solidFill>
                <a:effectLst/>
              </a:rPr>
              <a:t>Sources of funding and possible conflicts of interest.</a:t>
            </a:r>
            <a:endParaRPr lang="en-GB" dirty="0"/>
          </a:p>
          <a:p>
            <a:pPr>
              <a:buFont typeface="Arial" panose="020B0604020202020204" pitchFamily="34" charset="0"/>
              <a:buChar char="•"/>
            </a:pPr>
            <a:r>
              <a:rPr lang="en-GB" b="0" i="0" dirty="0">
                <a:solidFill>
                  <a:srgbClr val="000000"/>
                </a:solidFill>
                <a:effectLst/>
              </a:rPr>
              <a:t>Affiliations of the researcher(s).</a:t>
            </a:r>
            <a:endParaRPr lang="en-GB" dirty="0"/>
          </a:p>
          <a:p>
            <a:pPr>
              <a:buFont typeface="Arial" panose="020B0604020202020204" pitchFamily="34" charset="0"/>
              <a:buChar char="•"/>
            </a:pPr>
            <a:r>
              <a:rPr lang="en-GB" b="0" i="0" dirty="0">
                <a:solidFill>
                  <a:srgbClr val="000000"/>
                </a:solidFill>
                <a:effectLst/>
              </a:rPr>
              <a:t>Risks and benefits, including potential discomfort for the individual.</a:t>
            </a:r>
            <a:endParaRPr lang="en-GB" dirty="0"/>
          </a:p>
          <a:p>
            <a:pPr>
              <a:buFont typeface="Arial" panose="020B0604020202020204" pitchFamily="34" charset="0"/>
              <a:buChar char="•"/>
            </a:pPr>
            <a:r>
              <a:rPr lang="en-GB" b="0" i="0" dirty="0">
                <a:solidFill>
                  <a:srgbClr val="000000"/>
                </a:solidFill>
                <a:effectLst/>
              </a:rPr>
              <a:t>Any post-research provision or requirements.</a:t>
            </a:r>
            <a:endParaRPr lang="en-GB" dirty="0"/>
          </a:p>
          <a:p>
            <a:pPr>
              <a:buFont typeface="Arial" panose="020B0604020202020204" pitchFamily="34" charset="0"/>
              <a:buChar char="•"/>
            </a:pPr>
            <a:r>
              <a:rPr lang="en-GB" b="0" i="0" dirty="0">
                <a:solidFill>
                  <a:srgbClr val="000000"/>
                </a:solidFill>
                <a:effectLst/>
              </a:rPr>
              <a:t>How data and information will be used and how it will be stored.</a:t>
            </a:r>
            <a:endParaRPr lang="en-GB" dirty="0"/>
          </a:p>
          <a:p>
            <a:endParaRPr lang="en-GB" dirty="0"/>
          </a:p>
        </p:txBody>
      </p:sp>
    </p:spTree>
    <p:extLst>
      <p:ext uri="{BB962C8B-B14F-4D97-AF65-F5344CB8AC3E}">
        <p14:creationId xmlns:p14="http://schemas.microsoft.com/office/powerpoint/2010/main" val="1382548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BC4E2-F40B-2EAE-9772-16862BC5CC62}"/>
              </a:ext>
            </a:extLst>
          </p:cNvPr>
          <p:cNvSpPr>
            <a:spLocks noGrp="1"/>
          </p:cNvSpPr>
          <p:nvPr>
            <p:ph type="title"/>
          </p:nvPr>
        </p:nvSpPr>
        <p:spPr>
          <a:xfrm>
            <a:off x="838200" y="365125"/>
            <a:ext cx="10515600" cy="708763"/>
          </a:xfrm>
        </p:spPr>
        <p:txBody>
          <a:bodyPr/>
          <a:lstStyle/>
          <a:p>
            <a:r>
              <a:rPr lang="en-GB" dirty="0"/>
              <a:t>Obligations</a:t>
            </a:r>
          </a:p>
        </p:txBody>
      </p:sp>
      <p:sp>
        <p:nvSpPr>
          <p:cNvPr id="3" name="Content Placeholder 2">
            <a:extLst>
              <a:ext uri="{FF2B5EF4-FFF2-40B4-BE49-F238E27FC236}">
                <a16:creationId xmlns:a16="http://schemas.microsoft.com/office/drawing/2014/main" id="{83338E10-833D-743E-7D83-9DFD07697E56}"/>
              </a:ext>
            </a:extLst>
          </p:cNvPr>
          <p:cNvSpPr>
            <a:spLocks noGrp="1"/>
          </p:cNvSpPr>
          <p:nvPr>
            <p:ph sz="half" idx="1"/>
          </p:nvPr>
        </p:nvSpPr>
        <p:spPr>
          <a:xfrm>
            <a:off x="838199" y="1825625"/>
            <a:ext cx="3755066" cy="4351338"/>
          </a:xfrm>
        </p:spPr>
        <p:txBody>
          <a:bodyPr>
            <a:noAutofit/>
          </a:bodyPr>
          <a:lstStyle/>
          <a:p>
            <a:r>
              <a:rPr lang="en-GB" sz="2600" dirty="0"/>
              <a:t>Statement about the nature of ethical scrutiny.</a:t>
            </a:r>
          </a:p>
          <a:p>
            <a:r>
              <a:rPr lang="en-GB" sz="2600" dirty="0"/>
              <a:t>Statement of authorship and contributions (CRediT, 2024). </a:t>
            </a:r>
          </a:p>
          <a:p>
            <a:r>
              <a:rPr lang="en-GB" sz="2600" dirty="0"/>
              <a:t>Statement describing the use of artificial intelligence (Crawford et al., 2023).</a:t>
            </a:r>
          </a:p>
        </p:txBody>
      </p:sp>
      <p:sp>
        <p:nvSpPr>
          <p:cNvPr id="4" name="Content Placeholder 3">
            <a:extLst>
              <a:ext uri="{FF2B5EF4-FFF2-40B4-BE49-F238E27FC236}">
                <a16:creationId xmlns:a16="http://schemas.microsoft.com/office/drawing/2014/main" id="{75B996A5-6099-CAA2-5B3B-BF2F605462E6}"/>
              </a:ext>
            </a:extLst>
          </p:cNvPr>
          <p:cNvSpPr>
            <a:spLocks noGrp="1"/>
          </p:cNvSpPr>
          <p:nvPr>
            <p:ph sz="half" idx="2"/>
          </p:nvPr>
        </p:nvSpPr>
        <p:spPr>
          <a:xfrm>
            <a:off x="8379842" y="1825625"/>
            <a:ext cx="3074949" cy="4351338"/>
          </a:xfrm>
        </p:spPr>
        <p:txBody>
          <a:bodyPr>
            <a:normAutofit/>
          </a:bodyPr>
          <a:lstStyle/>
          <a:p>
            <a:r>
              <a:rPr lang="en-GB" sz="2600" dirty="0"/>
              <a:t>Check there are statements of ethical scrutiny, authorship/contributions, and use of artificial intelligence.</a:t>
            </a:r>
          </a:p>
          <a:p>
            <a:r>
              <a:rPr lang="en-GB" sz="2600" dirty="0"/>
              <a:t>Establish guidelines, templates and resources.</a:t>
            </a:r>
          </a:p>
        </p:txBody>
      </p:sp>
      <p:sp>
        <p:nvSpPr>
          <p:cNvPr id="5" name="Content Placeholder 3">
            <a:extLst>
              <a:ext uri="{FF2B5EF4-FFF2-40B4-BE49-F238E27FC236}">
                <a16:creationId xmlns:a16="http://schemas.microsoft.com/office/drawing/2014/main" id="{CE53AF06-1BEE-8B6D-4786-2689C4269988}"/>
              </a:ext>
            </a:extLst>
          </p:cNvPr>
          <p:cNvSpPr txBox="1">
            <a:spLocks/>
          </p:cNvSpPr>
          <p:nvPr/>
        </p:nvSpPr>
        <p:spPr>
          <a:xfrm>
            <a:off x="4874014" y="1825625"/>
            <a:ext cx="302608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600" dirty="0"/>
              <a:t>Look for how ethical standards have been applied</a:t>
            </a:r>
          </a:p>
          <a:p>
            <a:r>
              <a:rPr lang="en-GB" sz="2600" dirty="0"/>
              <a:t>Highlight omissions or lack of clarity</a:t>
            </a:r>
          </a:p>
          <a:p>
            <a:r>
              <a:rPr lang="en-GB" sz="2600" dirty="0"/>
              <a:t>Support editors in decision-making</a:t>
            </a:r>
          </a:p>
        </p:txBody>
      </p:sp>
      <p:sp>
        <p:nvSpPr>
          <p:cNvPr id="6" name="Title 1">
            <a:extLst>
              <a:ext uri="{FF2B5EF4-FFF2-40B4-BE49-F238E27FC236}">
                <a16:creationId xmlns:a16="http://schemas.microsoft.com/office/drawing/2014/main" id="{AC21BE60-A264-28D5-F6EC-D1EB92073029}"/>
              </a:ext>
            </a:extLst>
          </p:cNvPr>
          <p:cNvSpPr txBox="1">
            <a:spLocks/>
          </p:cNvSpPr>
          <p:nvPr/>
        </p:nvSpPr>
        <p:spPr>
          <a:xfrm>
            <a:off x="838199" y="1141671"/>
            <a:ext cx="2794591" cy="7087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A91101"/>
                </a:solidFill>
                <a:latin typeface="Noto Sans" panose="020B0502040504020204" pitchFamily="34" charset="0"/>
                <a:ea typeface="Noto Sans" panose="020B0502040504020204" pitchFamily="34" charset="0"/>
                <a:cs typeface="Noto Sans" panose="020B0502040504020204" pitchFamily="34" charset="0"/>
              </a:defRPr>
            </a:lvl1pPr>
          </a:lstStyle>
          <a:p>
            <a:r>
              <a:rPr lang="en-GB" sz="2400" dirty="0"/>
              <a:t>Authors</a:t>
            </a:r>
          </a:p>
        </p:txBody>
      </p:sp>
      <p:sp>
        <p:nvSpPr>
          <p:cNvPr id="7" name="Title 1">
            <a:extLst>
              <a:ext uri="{FF2B5EF4-FFF2-40B4-BE49-F238E27FC236}">
                <a16:creationId xmlns:a16="http://schemas.microsoft.com/office/drawing/2014/main" id="{3B7F1882-C86B-7281-8CCF-D12A7EEB675C}"/>
              </a:ext>
            </a:extLst>
          </p:cNvPr>
          <p:cNvSpPr txBox="1">
            <a:spLocks/>
          </p:cNvSpPr>
          <p:nvPr/>
        </p:nvSpPr>
        <p:spPr>
          <a:xfrm>
            <a:off x="4874014" y="1141670"/>
            <a:ext cx="2539539" cy="7087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A91101"/>
                </a:solidFill>
                <a:latin typeface="Noto Sans" panose="020B0502040504020204" pitchFamily="34" charset="0"/>
                <a:ea typeface="Noto Sans" panose="020B0502040504020204" pitchFamily="34" charset="0"/>
                <a:cs typeface="Noto Sans" panose="020B0502040504020204" pitchFamily="34" charset="0"/>
              </a:defRPr>
            </a:lvl1pPr>
          </a:lstStyle>
          <a:p>
            <a:r>
              <a:rPr lang="en-GB" sz="2400" dirty="0"/>
              <a:t>Reviewers</a:t>
            </a:r>
          </a:p>
        </p:txBody>
      </p:sp>
      <p:sp>
        <p:nvSpPr>
          <p:cNvPr id="8" name="Title 1">
            <a:extLst>
              <a:ext uri="{FF2B5EF4-FFF2-40B4-BE49-F238E27FC236}">
                <a16:creationId xmlns:a16="http://schemas.microsoft.com/office/drawing/2014/main" id="{6C04A3DE-45DF-DCA2-5EA9-F11169118073}"/>
              </a:ext>
            </a:extLst>
          </p:cNvPr>
          <p:cNvSpPr txBox="1">
            <a:spLocks/>
          </p:cNvSpPr>
          <p:nvPr/>
        </p:nvSpPr>
        <p:spPr>
          <a:xfrm>
            <a:off x="8379842" y="1141670"/>
            <a:ext cx="2580548" cy="7087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A91101"/>
                </a:solidFill>
                <a:latin typeface="Noto Sans" panose="020B0502040504020204" pitchFamily="34" charset="0"/>
                <a:ea typeface="Noto Sans" panose="020B0502040504020204" pitchFamily="34" charset="0"/>
                <a:cs typeface="Noto Sans" panose="020B0502040504020204" pitchFamily="34" charset="0"/>
              </a:defRPr>
            </a:lvl1pPr>
          </a:lstStyle>
          <a:p>
            <a:r>
              <a:rPr lang="en-GB" sz="2400" dirty="0"/>
              <a:t>Editors</a:t>
            </a:r>
          </a:p>
        </p:txBody>
      </p:sp>
    </p:spTree>
    <p:extLst>
      <p:ext uri="{BB962C8B-B14F-4D97-AF65-F5344CB8AC3E}">
        <p14:creationId xmlns:p14="http://schemas.microsoft.com/office/powerpoint/2010/main" val="2592553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8FE346-818D-FA9F-B82E-19A14CE39DEA}"/>
              </a:ext>
            </a:extLst>
          </p:cNvPr>
          <p:cNvSpPr>
            <a:spLocks noGrp="1"/>
          </p:cNvSpPr>
          <p:nvPr>
            <p:ph type="title"/>
          </p:nvPr>
        </p:nvSpPr>
        <p:spPr/>
        <p:txBody>
          <a:bodyPr/>
          <a:lstStyle/>
          <a:p>
            <a:r>
              <a:rPr lang="en-GB" dirty="0"/>
              <a:t>Confirmation of Ethical Standards</a:t>
            </a:r>
          </a:p>
        </p:txBody>
      </p:sp>
      <p:sp>
        <p:nvSpPr>
          <p:cNvPr id="6" name="Content Placeholder 5">
            <a:extLst>
              <a:ext uri="{FF2B5EF4-FFF2-40B4-BE49-F238E27FC236}">
                <a16:creationId xmlns:a16="http://schemas.microsoft.com/office/drawing/2014/main" id="{94B94106-3B5F-2C35-2A58-144F0837AD11}"/>
              </a:ext>
            </a:extLst>
          </p:cNvPr>
          <p:cNvSpPr>
            <a:spLocks noGrp="1"/>
          </p:cNvSpPr>
          <p:nvPr>
            <p:ph idx="1"/>
          </p:nvPr>
        </p:nvSpPr>
        <p:spPr>
          <a:xfrm>
            <a:off x="1329069" y="1488558"/>
            <a:ext cx="10515599" cy="5241851"/>
          </a:xfrm>
        </p:spPr>
        <p:txBody>
          <a:bodyPr>
            <a:normAutofit/>
          </a:bodyPr>
          <a:lstStyle/>
          <a:p>
            <a:pPr marL="342900" lvl="0" indent="-342900" algn="just">
              <a:lnSpc>
                <a:spcPct val="115000"/>
              </a:lnSpc>
              <a:spcAft>
                <a:spcPts val="600"/>
              </a:spcAft>
              <a:buFont typeface="+mj-lt"/>
              <a:buAutoNum type="arabicPeriod"/>
            </a:pPr>
            <a:r>
              <a:rPr lang="en-AU" sz="2000" dirty="0">
                <a:solidFill>
                  <a:srgbClr val="000000"/>
                </a:solidFill>
                <a:effectLst/>
                <a:latin typeface="Arial" panose="020B0604020202020204" pitchFamily="34" charset="0"/>
                <a:ea typeface="Arial" panose="020B0604020202020204" pitchFamily="34" charset="0"/>
              </a:rPr>
              <a:t>The principles have been considered, actioned, and addressed fully. </a:t>
            </a:r>
            <a:endParaRPr lang="en-GB" sz="20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2000" dirty="0">
                <a:solidFill>
                  <a:srgbClr val="000000"/>
                </a:solidFill>
                <a:effectLst/>
                <a:latin typeface="Arial" panose="020B0604020202020204" pitchFamily="34" charset="0"/>
                <a:ea typeface="Arial" panose="020B0604020202020204" pitchFamily="34" charset="0"/>
              </a:rPr>
              <a:t>Ethical rev</a:t>
            </a:r>
            <a:r>
              <a:rPr lang="en-AU" sz="2000" dirty="0">
                <a:effectLst/>
                <a:latin typeface="Arial" panose="020B0604020202020204" pitchFamily="34" charset="0"/>
                <a:ea typeface="Arial" panose="020B0604020202020204" pitchFamily="34" charset="0"/>
              </a:rPr>
              <a:t>iew and </a:t>
            </a:r>
            <a:r>
              <a:rPr lang="en-AU" sz="2000" dirty="0">
                <a:solidFill>
                  <a:srgbClr val="000000"/>
                </a:solidFill>
                <a:effectLst/>
                <a:latin typeface="Arial" panose="020B0604020202020204" pitchFamily="34" charset="0"/>
                <a:ea typeface="Arial" panose="020B0604020202020204" pitchFamily="34" charset="0"/>
              </a:rPr>
              <a:t>approval has been granted, or </a:t>
            </a:r>
            <a:r>
              <a:rPr lang="en-AU" sz="2000" dirty="0">
                <a:effectLst/>
                <a:latin typeface="Arial" panose="020B0604020202020204" pitchFamily="34" charset="0"/>
                <a:ea typeface="Arial" panose="020B0604020202020204" pitchFamily="34" charset="0"/>
              </a:rPr>
              <a:t>a rigorous alternative has been sought. Independent scrutiny can be evidenced.</a:t>
            </a:r>
            <a:endParaRPr lang="en-GB" sz="20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2000" dirty="0">
                <a:solidFill>
                  <a:srgbClr val="000000"/>
                </a:solidFill>
                <a:effectLst/>
                <a:latin typeface="Arial" panose="020B0604020202020204" pitchFamily="34" charset="0"/>
                <a:ea typeface="Arial" panose="020B0604020202020204" pitchFamily="34" charset="0"/>
              </a:rPr>
              <a:t>Informed and voluntary consent and agreement to participate in the research has been obtained in advance of collecting data.</a:t>
            </a:r>
            <a:endParaRPr lang="en-GB" sz="20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2000" dirty="0">
                <a:solidFill>
                  <a:srgbClr val="000000"/>
                </a:solidFill>
                <a:effectLst/>
                <a:latin typeface="Arial" panose="020B0604020202020204" pitchFamily="34" charset="0"/>
                <a:ea typeface="Arial" panose="020B0604020202020204" pitchFamily="34" charset="0"/>
              </a:rPr>
              <a:t>Vulnerable individuals research was ethical, justified, and additional measures in place to protect needs and requirements.</a:t>
            </a:r>
            <a:endParaRPr lang="en-GB" sz="20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2000" dirty="0">
                <a:solidFill>
                  <a:srgbClr val="000000"/>
                </a:solidFill>
                <a:effectLst/>
                <a:latin typeface="Arial" panose="020B0604020202020204" pitchFamily="34" charset="0"/>
                <a:ea typeface="Arial" panose="020B0604020202020204" pitchFamily="34" charset="0"/>
              </a:rPr>
              <a:t>Secondary research using existing data has explored standards applied to the original data.</a:t>
            </a:r>
            <a:endParaRPr lang="en-GB" sz="20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2000" dirty="0">
                <a:solidFill>
                  <a:srgbClr val="000000"/>
                </a:solidFill>
                <a:effectLst/>
                <a:latin typeface="Arial" panose="020B0604020202020204" pitchFamily="34" charset="0"/>
                <a:ea typeface="Arial" panose="020B0604020202020204" pitchFamily="34" charset="0"/>
              </a:rPr>
              <a:t>Privacy</a:t>
            </a:r>
            <a:r>
              <a:rPr lang="en-AU" sz="2000" dirty="0">
                <a:effectLst/>
                <a:latin typeface="Arial" panose="020B0604020202020204" pitchFamily="34" charset="0"/>
                <a:ea typeface="Arial" panose="020B0604020202020204" pitchFamily="34" charset="0"/>
              </a:rPr>
              <a:t>, </a:t>
            </a:r>
            <a:r>
              <a:rPr lang="en-AU" sz="2000" dirty="0">
                <a:solidFill>
                  <a:srgbClr val="000000"/>
                </a:solidFill>
                <a:effectLst/>
                <a:latin typeface="Arial" panose="020B0604020202020204" pitchFamily="34" charset="0"/>
                <a:ea typeface="Arial" panose="020B0604020202020204" pitchFamily="34" charset="0"/>
              </a:rPr>
              <a:t>confidentiality, and anonymity of partici</a:t>
            </a:r>
            <a:r>
              <a:rPr lang="en-AU" sz="2000" dirty="0">
                <a:effectLst/>
                <a:latin typeface="Arial" panose="020B0604020202020204" pitchFamily="34" charset="0"/>
                <a:ea typeface="Arial" panose="020B0604020202020204" pitchFamily="34" charset="0"/>
              </a:rPr>
              <a:t>pants and their data is rigorously upheld.</a:t>
            </a:r>
            <a:endParaRPr lang="en-GB" sz="2000" dirty="0">
              <a:effectLst/>
              <a:latin typeface="Arial" panose="020B0604020202020204" pitchFamily="34" charset="0"/>
              <a:ea typeface="Arial" panose="020B0604020202020204" pitchFamily="34" charset="0"/>
            </a:endParaRPr>
          </a:p>
          <a:p>
            <a:pPr marL="342900" lvl="0" indent="-342900" algn="just">
              <a:lnSpc>
                <a:spcPct val="115000"/>
              </a:lnSpc>
              <a:spcAft>
                <a:spcPts val="600"/>
              </a:spcAft>
              <a:buFont typeface="+mj-lt"/>
              <a:buAutoNum type="arabicPeriod"/>
            </a:pPr>
            <a:r>
              <a:rPr lang="en-AU" sz="2000" dirty="0">
                <a:solidFill>
                  <a:srgbClr val="000000"/>
                </a:solidFill>
                <a:effectLst/>
                <a:latin typeface="Arial" panose="020B0604020202020204" pitchFamily="34" charset="0"/>
                <a:ea typeface="Arial" panose="020B0604020202020204" pitchFamily="34" charset="0"/>
              </a:rPr>
              <a:t>Conflict of interests and impact on ethical standards </a:t>
            </a:r>
            <a:r>
              <a:rPr lang="en-AU" sz="2000" dirty="0">
                <a:effectLst/>
                <a:latin typeface="Arial" panose="020B0604020202020204" pitchFamily="34" charset="0"/>
                <a:ea typeface="Arial" panose="020B0604020202020204" pitchFamily="34" charset="0"/>
              </a:rPr>
              <a:t>has been considered and disclosed</a:t>
            </a:r>
            <a:r>
              <a:rPr lang="en-AU" sz="2000" dirty="0">
                <a:solidFill>
                  <a:srgbClr val="000000"/>
                </a:solidFill>
                <a:effectLst/>
                <a:latin typeface="Arial" panose="020B0604020202020204" pitchFamily="34" charset="0"/>
                <a:ea typeface="Arial" panose="020B0604020202020204" pitchFamily="34" charset="0"/>
              </a:rPr>
              <a:t>. </a:t>
            </a:r>
            <a:endParaRPr lang="en-GB" sz="20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665153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36AA4-55AC-67B3-46F7-79EEBCA1BBD5}"/>
              </a:ext>
            </a:extLst>
          </p:cNvPr>
          <p:cNvSpPr>
            <a:spLocks noGrp="1"/>
          </p:cNvSpPr>
          <p:nvPr>
            <p:ph type="title"/>
          </p:nvPr>
        </p:nvSpPr>
        <p:spPr>
          <a:xfrm>
            <a:off x="838200" y="365125"/>
            <a:ext cx="10515600" cy="1325563"/>
          </a:xfrm>
        </p:spPr>
        <p:txBody>
          <a:bodyPr/>
          <a:lstStyle/>
          <a:p>
            <a:r>
              <a:rPr lang="en-GB" dirty="0"/>
              <a:t>References </a:t>
            </a:r>
            <a:r>
              <a:rPr lang="en-GB" sz="2400" b="0" dirty="0"/>
              <a:t>(1 of 2)</a:t>
            </a:r>
            <a:endParaRPr lang="en-GB" b="0" dirty="0"/>
          </a:p>
        </p:txBody>
      </p:sp>
      <p:sp>
        <p:nvSpPr>
          <p:cNvPr id="3" name="Content Placeholder 2">
            <a:extLst>
              <a:ext uri="{FF2B5EF4-FFF2-40B4-BE49-F238E27FC236}">
                <a16:creationId xmlns:a16="http://schemas.microsoft.com/office/drawing/2014/main" id="{CF15B863-1534-B938-8934-8B36D5CDFD68}"/>
              </a:ext>
            </a:extLst>
          </p:cNvPr>
          <p:cNvSpPr>
            <a:spLocks noGrp="1"/>
          </p:cNvSpPr>
          <p:nvPr>
            <p:ph idx="1"/>
          </p:nvPr>
        </p:nvSpPr>
        <p:spPr>
          <a:xfrm>
            <a:off x="838200" y="1825625"/>
            <a:ext cx="10515600" cy="4351338"/>
          </a:xfrm>
        </p:spPr>
        <p:txBody>
          <a:bodyPr>
            <a:normAutofit fontScale="47500" lnSpcReduction="20000"/>
          </a:bodyPr>
          <a:lstStyle/>
          <a:p>
            <a:r>
              <a:rPr lang="en-AU" dirty="0"/>
              <a:t>American Educational Research Association [AERA] (2024). Standards for Research Conduct. https://www.aera.net/Publications/Standards-for-Research-Conduct </a:t>
            </a:r>
            <a:endParaRPr lang="en-GB" dirty="0"/>
          </a:p>
          <a:p>
            <a:r>
              <a:rPr lang="en-AU" dirty="0"/>
              <a:t>Australian Association for Research in Education [AARE] (1993) AARE Code of Ethics. https://www.aare.edu.au/research-and-advocacy/research-ethics/ </a:t>
            </a:r>
            <a:endParaRPr lang="en-GB" dirty="0"/>
          </a:p>
          <a:p>
            <a:r>
              <a:rPr lang="en-AU" dirty="0"/>
              <a:t>British Educational Research Association [BERA] (2018) Ethical Guidelines for Educational Research, fourth edition, London. https://www.bera.ac.uk/researchers-resources/publications/ethicalguidelines-for-educational-research-2018 </a:t>
            </a:r>
          </a:p>
          <a:p>
            <a:r>
              <a:rPr lang="en-AU" dirty="0"/>
              <a:t>Committee on Publication Ethics [COPE] (2024). Ethical oversight. https://publicationethics.org/oversight </a:t>
            </a:r>
            <a:endParaRPr lang="en-GB" dirty="0"/>
          </a:p>
          <a:p>
            <a:r>
              <a:rPr lang="en-AU" dirty="0"/>
              <a:t>Crawford, J., Cowling, M., Ashton-Hay, S., Kelder, J., Middleton, R., &amp; Wilson, G. S. (2023). Artificial intelligence and authorship editor policy: ChatGPT, Bard Bing AI, and beyond. Journal of University Teaching and Learning Practice, 20(5). https://doi.org/10.53761/1.20.5.01   </a:t>
            </a:r>
          </a:p>
          <a:p>
            <a:r>
              <a:rPr lang="en-AU" dirty="0"/>
              <a:t>CRediT (2024). Contributor Roles Taxonomy. https://credit.niso.org/ </a:t>
            </a:r>
            <a:endParaRPr lang="en-GB" dirty="0"/>
          </a:p>
          <a:p>
            <a:r>
              <a:rPr lang="en-AU" dirty="0"/>
              <a:t>Else, H. (2022). Paper-mill detector tested in push to stamp out fake science. Nature, 612, 386-387. https://doi.org/10.1038/d41586-022-04245-8 </a:t>
            </a:r>
          </a:p>
          <a:p>
            <a:r>
              <a:rPr lang="en-AU" dirty="0"/>
              <a:t>European Educational Research Association [EERA] (n.d.) Ethical Guidelines. </a:t>
            </a:r>
            <a:r>
              <a:rPr lang="en-AU" dirty="0">
                <a:hlinkClick r:id="rId2"/>
              </a:rPr>
              <a:t>https://eera-ecer.de/about-eera/ethical-guidelines</a:t>
            </a:r>
            <a:r>
              <a:rPr lang="en-AU" dirty="0"/>
              <a:t> </a:t>
            </a:r>
          </a:p>
          <a:p>
            <a:r>
              <a:rPr lang="en-AU" dirty="0" err="1"/>
              <a:t>Goldby</a:t>
            </a:r>
            <a:r>
              <a:rPr lang="en-AU" dirty="0"/>
              <a:t>, S., Krugman, S., </a:t>
            </a:r>
            <a:r>
              <a:rPr lang="en-AU" dirty="0" err="1"/>
              <a:t>Pappworth</a:t>
            </a:r>
            <a:r>
              <a:rPr lang="en-AU" dirty="0"/>
              <a:t>, M., &amp; Edsall, G. (1972). The </a:t>
            </a:r>
            <a:r>
              <a:rPr lang="en-AU" dirty="0" err="1"/>
              <a:t>Willowbrook</a:t>
            </a:r>
            <a:r>
              <a:rPr lang="en-AU" dirty="0"/>
              <a:t> Letters: Criticism and </a:t>
            </a:r>
            <a:r>
              <a:rPr lang="en-AU" dirty="0" err="1"/>
              <a:t>defense</a:t>
            </a:r>
            <a:r>
              <a:rPr lang="en-AU" dirty="0"/>
              <a:t>. The Lancet, April 10, May 8. June 5, and July 10. This reference is drawn from a reprint in Munson, R. (1996). Intervention and Reflection: Basic Issues in Medical Ethics (5th edition, pp. 273-381). Wadsworth.</a:t>
            </a:r>
          </a:p>
          <a:p>
            <a:r>
              <a:rPr lang="en-AU" dirty="0"/>
              <a:t>Hwang, E.S., Cho, E.H., Kim, Y.M., Park, K., Son, W.C., Yoon, T.W., and Lim, J.M. (2016). Manual for research and publication ethics in science and engineering. Korean Council of Science Editors. </a:t>
            </a:r>
            <a:r>
              <a:rPr lang="en-AU" dirty="0">
                <a:hlinkClick r:id="rId3"/>
              </a:rPr>
              <a:t>https://www.kcse.org/books/files/1F77A55574A4E4D/Manual%20for%20Research%20and%20Publication%20Ethics%20in%20Science%20and%20Engineering.pdf</a:t>
            </a:r>
            <a:r>
              <a:rPr lang="en-AU" dirty="0"/>
              <a:t> </a:t>
            </a:r>
            <a:endParaRPr lang="en-GB" dirty="0"/>
          </a:p>
        </p:txBody>
      </p:sp>
    </p:spTree>
    <p:extLst>
      <p:ext uri="{BB962C8B-B14F-4D97-AF65-F5344CB8AC3E}">
        <p14:creationId xmlns:p14="http://schemas.microsoft.com/office/powerpoint/2010/main" val="2538399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C8791-C67A-F74A-EF69-4A7E285A7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B8C27C-CDAF-D0B8-A8AB-8D4A12CE8E47}"/>
              </a:ext>
            </a:extLst>
          </p:cNvPr>
          <p:cNvSpPr>
            <a:spLocks noGrp="1"/>
          </p:cNvSpPr>
          <p:nvPr>
            <p:ph type="title"/>
          </p:nvPr>
        </p:nvSpPr>
        <p:spPr>
          <a:xfrm>
            <a:off x="838200" y="365125"/>
            <a:ext cx="10515600" cy="1325563"/>
          </a:xfrm>
        </p:spPr>
        <p:txBody>
          <a:bodyPr/>
          <a:lstStyle/>
          <a:p>
            <a:r>
              <a:rPr lang="en-GB" dirty="0"/>
              <a:t>References </a:t>
            </a:r>
            <a:r>
              <a:rPr lang="en-GB" sz="2400" b="0" dirty="0"/>
              <a:t>(2 of 2)</a:t>
            </a:r>
            <a:endParaRPr lang="en-GB" sz="2400" dirty="0"/>
          </a:p>
        </p:txBody>
      </p:sp>
      <p:sp>
        <p:nvSpPr>
          <p:cNvPr id="3" name="Content Placeholder 2">
            <a:extLst>
              <a:ext uri="{FF2B5EF4-FFF2-40B4-BE49-F238E27FC236}">
                <a16:creationId xmlns:a16="http://schemas.microsoft.com/office/drawing/2014/main" id="{C9C30A01-ED80-FCB2-E123-3889C481BAAD}"/>
              </a:ext>
            </a:extLst>
          </p:cNvPr>
          <p:cNvSpPr>
            <a:spLocks noGrp="1"/>
          </p:cNvSpPr>
          <p:nvPr>
            <p:ph idx="1"/>
          </p:nvPr>
        </p:nvSpPr>
        <p:spPr>
          <a:xfrm>
            <a:off x="838200" y="1825625"/>
            <a:ext cx="10515600" cy="4479482"/>
          </a:xfrm>
        </p:spPr>
        <p:txBody>
          <a:bodyPr>
            <a:normAutofit fontScale="55000" lnSpcReduction="20000"/>
          </a:bodyPr>
          <a:lstStyle/>
          <a:p>
            <a:r>
              <a:rPr lang="en-AU" dirty="0"/>
              <a:t>Moon, M.R. (2009). The history and role of institutional review boards: A useful tension. Virtual Mentor, 11(4):311-316. </a:t>
            </a:r>
            <a:r>
              <a:rPr lang="en-AU" dirty="0">
                <a:hlinkClick r:id="rId2"/>
              </a:rPr>
              <a:t>https://doi.org/10.1001/virtualmentor.2009.11.4.pfor1-0904</a:t>
            </a:r>
            <a:r>
              <a:rPr lang="en-AU" dirty="0"/>
              <a:t>. </a:t>
            </a:r>
            <a:endParaRPr lang="en-GB" dirty="0"/>
          </a:p>
          <a:p>
            <a:r>
              <a:rPr lang="en-AU" dirty="0"/>
              <a:t>Perkins, M. (2023). Academic Integrity considerations of AI Large Language Models in the post-pandemic era: ChatGPT and beyond. Journal of University Teaching and Learning Practice, 20(2), 07. </a:t>
            </a:r>
            <a:r>
              <a:rPr lang="en-AU" dirty="0">
                <a:hlinkClick r:id="rId3">
                  <a:extLst>
                    <a:ext uri="{A12FA001-AC4F-418D-AE19-62706E023703}">
                      <ahyp:hlinkClr xmlns:ahyp="http://schemas.microsoft.com/office/drawing/2018/hyperlinkcolor" val="tx"/>
                    </a:ext>
                  </a:extLst>
                </a:hlinkClick>
              </a:rPr>
              <a:t>https://doi.org/10.53761/1.20.02.07</a:t>
            </a:r>
            <a:r>
              <a:rPr lang="en-AU" dirty="0"/>
              <a:t> </a:t>
            </a:r>
          </a:p>
          <a:p>
            <a:r>
              <a:rPr lang="en-AU" dirty="0"/>
              <a:t>Regan, J., Baldwin, M. A., &amp; Peters, L. (2012). Ethical Issues in Pedagogic Research. Journal of Pedagogic Development, 2(3).  </a:t>
            </a:r>
            <a:r>
              <a:rPr lang="en-AU" dirty="0">
                <a:hlinkClick r:id="rId4">
                  <a:extLst>
                    <a:ext uri="{A12FA001-AC4F-418D-AE19-62706E023703}">
                      <ahyp:hlinkClr xmlns:ahyp="http://schemas.microsoft.com/office/drawing/2018/hyperlinkcolor" val="tx"/>
                    </a:ext>
                  </a:extLst>
                </a:hlinkClick>
              </a:rPr>
              <a:t>https://www.beds.ac.uk/jpd/journal-of-pedagogic-development-volume-2-issue-3/ethical-issues-in-pedagogical-research/</a:t>
            </a:r>
            <a:r>
              <a:rPr lang="en-AU" dirty="0"/>
              <a:t> </a:t>
            </a:r>
          </a:p>
          <a:p>
            <a:r>
              <a:rPr lang="en-AU" dirty="0"/>
              <a:t>Science Council of Japan [SCJ] (2013). Code of conduct for scientists. </a:t>
            </a:r>
            <a:r>
              <a:rPr lang="en-AU" dirty="0">
                <a:hlinkClick r:id="rId5"/>
              </a:rPr>
              <a:t>https://www.scj.go.jp/en/report/Code_of_Conduct_for_Scientists.pdf</a:t>
            </a:r>
            <a:r>
              <a:rPr lang="en-AU" dirty="0"/>
              <a:t>  </a:t>
            </a:r>
          </a:p>
          <a:p>
            <a:r>
              <a:rPr lang="en-AU" dirty="0"/>
              <a:t>Srivastava, A. (2020). Guidelines for Ethical Considerations in Social Research and Evaluation in India. </a:t>
            </a:r>
            <a:r>
              <a:rPr lang="en-AU" dirty="0">
                <a:hlinkClick r:id="rId6"/>
              </a:rPr>
              <a:t>https://cmsindia.org/sites/myfiles/Guidelines-for-Ethical-Considerations-in-Social-Research-Evaluation-In-India_2020.pdf</a:t>
            </a:r>
            <a:r>
              <a:rPr lang="en-AU" dirty="0"/>
              <a:t> </a:t>
            </a:r>
            <a:endParaRPr lang="en-GB" dirty="0"/>
          </a:p>
          <a:p>
            <a:r>
              <a:rPr lang="en-AU" dirty="0"/>
              <a:t>Van </a:t>
            </a:r>
            <a:r>
              <a:rPr lang="en-AU" dirty="0" err="1"/>
              <a:t>Noorden</a:t>
            </a:r>
            <a:r>
              <a:rPr lang="en-AU" dirty="0"/>
              <a:t>, R. (2023). More than 10,000 research papers were retracted in 2023—a new record. Nature, 624(7992), 479-481. https://doi.org/10.1038/d41586-023-03974-8 </a:t>
            </a:r>
          </a:p>
          <a:p>
            <a:r>
              <a:rPr lang="en-AU" dirty="0"/>
              <a:t>World Medical Association [WMA] (2013). Declaration of Helsinki ethical principles for medical research involving human subjects. JAMA, 310, 2191–2194. https://doi.org/10.1001/jama.2013.281053 </a:t>
            </a:r>
          </a:p>
          <a:p>
            <a:r>
              <a:rPr lang="en-AU" dirty="0"/>
              <a:t>UK Evaluation Society (2019) Guidelines for Good Practice in Evaluation – New Edition. https://www.evaluation.org.uk/2019/04/guidelines-new-edition/ </a:t>
            </a:r>
            <a:endParaRPr lang="en-GB" dirty="0"/>
          </a:p>
        </p:txBody>
      </p:sp>
    </p:spTree>
    <p:extLst>
      <p:ext uri="{BB962C8B-B14F-4D97-AF65-F5344CB8AC3E}">
        <p14:creationId xmlns:p14="http://schemas.microsoft.com/office/powerpoint/2010/main" val="1639536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19ED-21AA-260F-D94F-2E73FA20A11F}"/>
              </a:ext>
            </a:extLst>
          </p:cNvPr>
          <p:cNvSpPr>
            <a:spLocks noGrp="1"/>
          </p:cNvSpPr>
          <p:nvPr>
            <p:ph type="title"/>
          </p:nvPr>
        </p:nvSpPr>
        <p:spPr>
          <a:xfrm>
            <a:off x="838200" y="365125"/>
            <a:ext cx="10515600" cy="1325563"/>
          </a:xfrm>
        </p:spPr>
        <p:txBody>
          <a:bodyPr/>
          <a:lstStyle/>
          <a:p>
            <a:r>
              <a:rPr lang="en-GB" dirty="0"/>
              <a:t>Introduction</a:t>
            </a:r>
          </a:p>
        </p:txBody>
      </p:sp>
      <p:sp>
        <p:nvSpPr>
          <p:cNvPr id="3" name="Content Placeholder 2">
            <a:extLst>
              <a:ext uri="{FF2B5EF4-FFF2-40B4-BE49-F238E27FC236}">
                <a16:creationId xmlns:a16="http://schemas.microsoft.com/office/drawing/2014/main" id="{EA78ADF0-B0AE-F97C-2EEE-77C352DCE6BC}"/>
              </a:ext>
            </a:extLst>
          </p:cNvPr>
          <p:cNvSpPr>
            <a:spLocks noGrp="1"/>
          </p:cNvSpPr>
          <p:nvPr>
            <p:ph idx="1"/>
          </p:nvPr>
        </p:nvSpPr>
        <p:spPr>
          <a:xfrm>
            <a:off x="838200" y="1825625"/>
            <a:ext cx="10515600" cy="4351338"/>
          </a:xfrm>
        </p:spPr>
        <p:txBody>
          <a:bodyPr/>
          <a:lstStyle/>
          <a:p>
            <a:r>
              <a:rPr lang="en-AU" dirty="0"/>
              <a:t>In 2023, 10,000+ scientific manuscripts were retracted due to misconduct (van </a:t>
            </a:r>
            <a:r>
              <a:rPr lang="en-AU" dirty="0" err="1"/>
              <a:t>Noorden</a:t>
            </a:r>
            <a:r>
              <a:rPr lang="en-AU" dirty="0"/>
              <a:t>, 2023) and paper mill production (Else, 2022). </a:t>
            </a:r>
          </a:p>
          <a:p>
            <a:r>
              <a:rPr lang="en-AU" dirty="0"/>
              <a:t>Artificial intelligence (AI) creates a further layer of challenge (Perkins et al., 2022)</a:t>
            </a:r>
          </a:p>
          <a:p>
            <a:r>
              <a:rPr lang="en-GB" dirty="0"/>
              <a:t>Human research in social sciences is typically a low-risk activity. However, low risk is not no risk, high standards of ethical consideration and scrutiny are still expected.</a:t>
            </a:r>
          </a:p>
          <a:p>
            <a:r>
              <a:rPr lang="en-GB" dirty="0"/>
              <a:t>Authors, editors and reviewers all have a role in upholding ethical standards.</a:t>
            </a:r>
          </a:p>
          <a:p>
            <a:endParaRPr lang="en-GB" dirty="0"/>
          </a:p>
        </p:txBody>
      </p:sp>
    </p:spTree>
    <p:extLst>
      <p:ext uri="{BB962C8B-B14F-4D97-AF65-F5344CB8AC3E}">
        <p14:creationId xmlns:p14="http://schemas.microsoft.com/office/powerpoint/2010/main" val="2647774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B292D-4543-EB4A-0DE6-CBFC391D3C37}"/>
              </a:ext>
            </a:extLst>
          </p:cNvPr>
          <p:cNvSpPr>
            <a:spLocks noGrp="1"/>
          </p:cNvSpPr>
          <p:nvPr>
            <p:ph type="title"/>
          </p:nvPr>
        </p:nvSpPr>
        <p:spPr>
          <a:xfrm>
            <a:off x="838200" y="365125"/>
            <a:ext cx="10515600" cy="1325563"/>
          </a:xfrm>
        </p:spPr>
        <p:txBody>
          <a:bodyPr/>
          <a:lstStyle/>
          <a:p>
            <a:r>
              <a:rPr lang="en-GB" dirty="0"/>
              <a:t>Historical Context</a:t>
            </a:r>
          </a:p>
        </p:txBody>
      </p:sp>
      <p:sp>
        <p:nvSpPr>
          <p:cNvPr id="3" name="Content Placeholder 2">
            <a:extLst>
              <a:ext uri="{FF2B5EF4-FFF2-40B4-BE49-F238E27FC236}">
                <a16:creationId xmlns:a16="http://schemas.microsoft.com/office/drawing/2014/main" id="{CD29E0DB-41DA-3BAA-C7D1-DAA261EDA0F2}"/>
              </a:ext>
            </a:extLst>
          </p:cNvPr>
          <p:cNvSpPr>
            <a:spLocks noGrp="1"/>
          </p:cNvSpPr>
          <p:nvPr>
            <p:ph idx="1"/>
          </p:nvPr>
        </p:nvSpPr>
        <p:spPr>
          <a:xfrm>
            <a:off x="838200" y="1825625"/>
            <a:ext cx="10515600" cy="4351338"/>
          </a:xfrm>
        </p:spPr>
        <p:txBody>
          <a:bodyPr>
            <a:normAutofit/>
          </a:bodyPr>
          <a:lstStyle/>
          <a:p>
            <a:r>
              <a:rPr lang="en-AU" dirty="0"/>
              <a:t>Declaration of Helsinki was developed following grossly unethical medical practices that took place during World War II. (WMA, 2013)</a:t>
            </a:r>
          </a:p>
          <a:p>
            <a:r>
              <a:rPr lang="en-AU" dirty="0"/>
              <a:t>USA National Research Act (1974) in response to unethical medical studies (Moon, 2009) such as the ‘</a:t>
            </a:r>
            <a:r>
              <a:rPr lang="en-AU" dirty="0" err="1"/>
              <a:t>Willowbrook</a:t>
            </a:r>
            <a:r>
              <a:rPr lang="en-AU" dirty="0"/>
              <a:t> Letters’ (</a:t>
            </a:r>
            <a:r>
              <a:rPr lang="en-AU" dirty="0" err="1"/>
              <a:t>Goldby</a:t>
            </a:r>
            <a:r>
              <a:rPr lang="en-AU" dirty="0"/>
              <a:t> et al., 1971).</a:t>
            </a:r>
          </a:p>
          <a:p>
            <a:r>
              <a:rPr lang="en-AU" dirty="0"/>
              <a:t>Ethical review boards do not always uphold ethical standards (US GAO, 2009).</a:t>
            </a:r>
          </a:p>
          <a:p>
            <a:r>
              <a:rPr lang="en-AU" dirty="0"/>
              <a:t>At each stage of research, including preparation and review for publication, we all have a responsibility to take an ethical view.</a:t>
            </a:r>
            <a:endParaRPr lang="en-GB" dirty="0"/>
          </a:p>
        </p:txBody>
      </p:sp>
    </p:spTree>
    <p:extLst>
      <p:ext uri="{BB962C8B-B14F-4D97-AF65-F5344CB8AC3E}">
        <p14:creationId xmlns:p14="http://schemas.microsoft.com/office/powerpoint/2010/main" val="1372478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31EB0-3F9B-3B36-1122-152F65714896}"/>
              </a:ext>
            </a:extLst>
          </p:cNvPr>
          <p:cNvSpPr>
            <a:spLocks noGrp="1"/>
          </p:cNvSpPr>
          <p:nvPr>
            <p:ph type="title"/>
          </p:nvPr>
        </p:nvSpPr>
        <p:spPr>
          <a:xfrm>
            <a:off x="838200" y="365125"/>
            <a:ext cx="10515600" cy="1325563"/>
          </a:xfrm>
        </p:spPr>
        <p:txBody>
          <a:bodyPr/>
          <a:lstStyle/>
          <a:p>
            <a:r>
              <a:rPr lang="en-GB" dirty="0"/>
              <a:t>Common Issues</a:t>
            </a:r>
          </a:p>
        </p:txBody>
      </p:sp>
      <p:sp>
        <p:nvSpPr>
          <p:cNvPr id="3" name="Content Placeholder 2">
            <a:extLst>
              <a:ext uri="{FF2B5EF4-FFF2-40B4-BE49-F238E27FC236}">
                <a16:creationId xmlns:a16="http://schemas.microsoft.com/office/drawing/2014/main" id="{23655DF0-2A44-648B-A1B9-119B34DE91A6}"/>
              </a:ext>
            </a:extLst>
          </p:cNvPr>
          <p:cNvSpPr>
            <a:spLocks noGrp="1"/>
          </p:cNvSpPr>
          <p:nvPr>
            <p:ph idx="1"/>
          </p:nvPr>
        </p:nvSpPr>
        <p:spPr>
          <a:xfrm>
            <a:off x="838200" y="1825624"/>
            <a:ext cx="10515600" cy="4766561"/>
          </a:xfrm>
        </p:spPr>
        <p:txBody>
          <a:bodyPr>
            <a:normAutofit lnSpcReduction="10000"/>
          </a:bodyPr>
          <a:lstStyle/>
          <a:p>
            <a:r>
              <a:rPr lang="en-AU" dirty="0"/>
              <a:t>Common issues with ethical standards (Regan et al., 2012):</a:t>
            </a:r>
            <a:endParaRPr lang="en-GB" dirty="0"/>
          </a:p>
          <a:p>
            <a:pPr lvl="1"/>
            <a:r>
              <a:rPr lang="en-AU" dirty="0"/>
              <a:t>Insufficient or inaccurate information for participants to be able to make an informed decision about their participation.</a:t>
            </a:r>
            <a:endParaRPr lang="en-GB" dirty="0"/>
          </a:p>
          <a:p>
            <a:pPr lvl="1"/>
            <a:r>
              <a:rPr lang="en-AU" dirty="0"/>
              <a:t>Potential for bias, including invalid data to be collected, and/or inappropriate analysis to be carried out.</a:t>
            </a:r>
            <a:endParaRPr lang="en-GB" dirty="0"/>
          </a:p>
          <a:p>
            <a:pPr lvl="1"/>
            <a:r>
              <a:rPr lang="en-AU" dirty="0"/>
              <a:t>Misunderstandings about the risks and benefits by the researcher.</a:t>
            </a:r>
            <a:endParaRPr lang="en-GB" dirty="0"/>
          </a:p>
          <a:p>
            <a:pPr lvl="1"/>
            <a:r>
              <a:rPr lang="en-AU" dirty="0"/>
              <a:t>Recruitment techniques that were not appropriate for the research or not thought through thoroughly.</a:t>
            </a:r>
            <a:endParaRPr lang="en-GB" dirty="0"/>
          </a:p>
          <a:p>
            <a:pPr lvl="1"/>
            <a:r>
              <a:rPr lang="en-AU" dirty="0"/>
              <a:t>Insufficient or inappropriate provision for vulnerable groups to participate in the research.</a:t>
            </a:r>
            <a:endParaRPr lang="en-GB" dirty="0"/>
          </a:p>
          <a:p>
            <a:pPr lvl="1"/>
            <a:r>
              <a:rPr lang="en-AU" dirty="0"/>
              <a:t>Insufficient or inappropriate consideration of data management.</a:t>
            </a:r>
            <a:endParaRPr lang="en-GB" dirty="0"/>
          </a:p>
          <a:p>
            <a:pPr lvl="1"/>
            <a:r>
              <a:rPr lang="en-AU" dirty="0"/>
              <a:t>Poor management or unrealistic management of anonymity and confidentiality.</a:t>
            </a:r>
            <a:endParaRPr lang="en-GB" dirty="0"/>
          </a:p>
          <a:p>
            <a:pPr lvl="1"/>
            <a:r>
              <a:rPr lang="en-AU" dirty="0"/>
              <a:t>Potential for undue influence of participants to take part in the research.</a:t>
            </a:r>
            <a:endParaRPr lang="en-GB" dirty="0"/>
          </a:p>
          <a:p>
            <a:endParaRPr lang="en-GB" dirty="0"/>
          </a:p>
        </p:txBody>
      </p:sp>
    </p:spTree>
    <p:extLst>
      <p:ext uri="{BB962C8B-B14F-4D97-AF65-F5344CB8AC3E}">
        <p14:creationId xmlns:p14="http://schemas.microsoft.com/office/powerpoint/2010/main" val="791437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11DCC-F4E2-6452-EDDB-14A4E2D0BD6B}"/>
              </a:ext>
            </a:extLst>
          </p:cNvPr>
          <p:cNvSpPr>
            <a:spLocks noGrp="1"/>
          </p:cNvSpPr>
          <p:nvPr>
            <p:ph type="title"/>
          </p:nvPr>
        </p:nvSpPr>
        <p:spPr>
          <a:xfrm>
            <a:off x="168349" y="141841"/>
            <a:ext cx="10515600" cy="698131"/>
          </a:xfrm>
        </p:spPr>
        <p:txBody>
          <a:bodyPr/>
          <a:lstStyle/>
          <a:p>
            <a:r>
              <a:rPr lang="en-GB" dirty="0"/>
              <a:t>Global Standards</a:t>
            </a:r>
          </a:p>
        </p:txBody>
      </p:sp>
      <p:graphicFrame>
        <p:nvGraphicFramePr>
          <p:cNvPr id="4" name="Content Placeholder 3">
            <a:extLst>
              <a:ext uri="{FF2B5EF4-FFF2-40B4-BE49-F238E27FC236}">
                <a16:creationId xmlns:a16="http://schemas.microsoft.com/office/drawing/2014/main" id="{587F506A-BABE-4DEB-9BB9-DC601ABCB1A4}"/>
              </a:ext>
            </a:extLst>
          </p:cNvPr>
          <p:cNvGraphicFramePr>
            <a:graphicFrameLocks noGrp="1"/>
          </p:cNvGraphicFramePr>
          <p:nvPr>
            <p:ph idx="1"/>
            <p:extLst>
              <p:ext uri="{D42A27DB-BD31-4B8C-83A1-F6EECF244321}">
                <p14:modId xmlns:p14="http://schemas.microsoft.com/office/powerpoint/2010/main" val="2201020541"/>
              </p:ext>
            </p:extLst>
          </p:nvPr>
        </p:nvGraphicFramePr>
        <p:xfrm>
          <a:off x="1508051" y="839972"/>
          <a:ext cx="10430538" cy="5812127"/>
        </p:xfrm>
        <a:graphic>
          <a:graphicData uri="http://schemas.openxmlformats.org/drawingml/2006/table">
            <a:tbl>
              <a:tblPr firstRow="1" firstCol="1" bandRow="1">
                <a:tableStyleId>{5C22544A-7EE6-4342-B048-85BDC9FD1C3A}</a:tableStyleId>
              </a:tblPr>
              <a:tblGrid>
                <a:gridCol w="2870789">
                  <a:extLst>
                    <a:ext uri="{9D8B030D-6E8A-4147-A177-3AD203B41FA5}">
                      <a16:colId xmlns:a16="http://schemas.microsoft.com/office/drawing/2014/main" val="3902810933"/>
                    </a:ext>
                  </a:extLst>
                </a:gridCol>
                <a:gridCol w="7559749">
                  <a:extLst>
                    <a:ext uri="{9D8B030D-6E8A-4147-A177-3AD203B41FA5}">
                      <a16:colId xmlns:a16="http://schemas.microsoft.com/office/drawing/2014/main" val="3369269366"/>
                    </a:ext>
                  </a:extLst>
                </a:gridCol>
              </a:tblGrid>
              <a:tr h="104709">
                <a:tc>
                  <a:txBody>
                    <a:bodyPr/>
                    <a:lstStyle/>
                    <a:p>
                      <a:pPr algn="l">
                        <a:lnSpc>
                          <a:spcPct val="115000"/>
                        </a:lnSpc>
                        <a:spcBef>
                          <a:spcPts val="300"/>
                        </a:spcBef>
                        <a:spcAft>
                          <a:spcPts val="300"/>
                        </a:spcAft>
                      </a:pPr>
                      <a:r>
                        <a:rPr lang="en-AU" sz="1600" dirty="0">
                          <a:effectLst/>
                        </a:rPr>
                        <a:t>Organisation</a:t>
                      </a:r>
                      <a:endParaRPr lang="en-GB" sz="1600" i="1" dirty="0">
                        <a:effectLst/>
                        <a:latin typeface="Arial" panose="020B0604020202020204" pitchFamily="34" charset="0"/>
                        <a:ea typeface="Arial" panose="020B0604020202020204" pitchFamily="34" charset="0"/>
                      </a:endParaRPr>
                    </a:p>
                  </a:txBody>
                  <a:tcPr marL="44786" marR="44786" marT="0" marB="0" anchor="ctr">
                    <a:solidFill>
                      <a:srgbClr val="A91101"/>
                    </a:solidFill>
                  </a:tcPr>
                </a:tc>
                <a:tc>
                  <a:txBody>
                    <a:bodyPr/>
                    <a:lstStyle/>
                    <a:p>
                      <a:pPr algn="l">
                        <a:lnSpc>
                          <a:spcPct val="115000"/>
                        </a:lnSpc>
                        <a:spcBef>
                          <a:spcPts val="300"/>
                        </a:spcBef>
                        <a:spcAft>
                          <a:spcPts val="300"/>
                        </a:spcAft>
                      </a:pPr>
                      <a:r>
                        <a:rPr lang="en-AU" sz="1600" dirty="0">
                          <a:effectLst/>
                        </a:rPr>
                        <a:t>Summary</a:t>
                      </a:r>
                      <a:endParaRPr lang="en-GB" sz="1600" i="1" dirty="0">
                        <a:effectLst/>
                        <a:latin typeface="Arial" panose="020B0604020202020204" pitchFamily="34" charset="0"/>
                        <a:ea typeface="Arial" panose="020B0604020202020204" pitchFamily="34" charset="0"/>
                      </a:endParaRPr>
                    </a:p>
                  </a:txBody>
                  <a:tcPr marL="44786" marR="44786" marT="0" marB="0" anchor="ctr">
                    <a:solidFill>
                      <a:srgbClr val="A91101"/>
                    </a:solidFill>
                  </a:tcPr>
                </a:tc>
                <a:extLst>
                  <a:ext uri="{0D108BD9-81ED-4DB2-BD59-A6C34878D82A}">
                    <a16:rowId xmlns:a16="http://schemas.microsoft.com/office/drawing/2014/main" val="3509641355"/>
                  </a:ext>
                </a:extLst>
              </a:tr>
              <a:tr h="448072">
                <a:tc>
                  <a:txBody>
                    <a:bodyPr/>
                    <a:lstStyle/>
                    <a:p>
                      <a:pPr algn="l">
                        <a:lnSpc>
                          <a:spcPct val="115000"/>
                        </a:lnSpc>
                        <a:spcBef>
                          <a:spcPts val="300"/>
                        </a:spcBef>
                        <a:spcAft>
                          <a:spcPts val="300"/>
                        </a:spcAft>
                      </a:pPr>
                      <a:r>
                        <a:rPr lang="en-AU" sz="1600" dirty="0">
                          <a:effectLst/>
                        </a:rPr>
                        <a:t>American Educational Research Association (AERA)</a:t>
                      </a:r>
                      <a:endParaRPr lang="en-GB" sz="1600" i="1" dirty="0">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b="1" dirty="0">
                          <a:effectLst/>
                        </a:rPr>
                        <a:t>Standards for Research Conduct </a:t>
                      </a:r>
                      <a:r>
                        <a:rPr lang="en-AU" sz="1600" dirty="0">
                          <a:effectLst/>
                        </a:rPr>
                        <a:t>split into empirical and humanities (AERA, 2024). </a:t>
                      </a:r>
                      <a:endParaRPr lang="en-GB" sz="1600" i="1" dirty="0">
                        <a:effectLst/>
                        <a:latin typeface="Arial" panose="020B0604020202020204" pitchFamily="34" charset="0"/>
                        <a:ea typeface="Arial" panose="020B0604020202020204" pitchFamily="34" charset="0"/>
                      </a:endParaRPr>
                    </a:p>
                  </a:txBody>
                  <a:tcPr marL="44786" marR="44786" marT="0" marB="0">
                    <a:noFill/>
                  </a:tcPr>
                </a:tc>
                <a:extLst>
                  <a:ext uri="{0D108BD9-81ED-4DB2-BD59-A6C34878D82A}">
                    <a16:rowId xmlns:a16="http://schemas.microsoft.com/office/drawing/2014/main" val="99060947"/>
                  </a:ext>
                </a:extLst>
              </a:tr>
              <a:tr h="448072">
                <a:tc>
                  <a:txBody>
                    <a:bodyPr/>
                    <a:lstStyle/>
                    <a:p>
                      <a:pPr algn="l">
                        <a:lnSpc>
                          <a:spcPct val="115000"/>
                        </a:lnSpc>
                        <a:spcBef>
                          <a:spcPts val="300"/>
                        </a:spcBef>
                        <a:spcAft>
                          <a:spcPts val="300"/>
                        </a:spcAft>
                      </a:pPr>
                      <a:r>
                        <a:rPr lang="en-AU" sz="1600" dirty="0">
                          <a:effectLst/>
                        </a:rPr>
                        <a:t>Australian Association for Research in Education (AARE)</a:t>
                      </a:r>
                      <a:endParaRPr lang="en-GB" sz="1600" i="1" dirty="0">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dirty="0">
                          <a:effectLst/>
                        </a:rPr>
                        <a:t>A </a:t>
                      </a:r>
                      <a:r>
                        <a:rPr lang="en-AU" sz="1600" b="1" dirty="0">
                          <a:effectLst/>
                        </a:rPr>
                        <a:t>Code of Ethics </a:t>
                      </a:r>
                      <a:r>
                        <a:rPr lang="en-AU" sz="1600" dirty="0">
                          <a:effectLst/>
                        </a:rPr>
                        <a:t>which to guide the behaviour of members (AARE, 1993).</a:t>
                      </a:r>
                      <a:endParaRPr lang="en-GB" sz="1600" i="1" dirty="0">
                        <a:effectLst/>
                        <a:latin typeface="Arial" panose="020B0604020202020204" pitchFamily="34" charset="0"/>
                        <a:ea typeface="Arial" panose="020B0604020202020204" pitchFamily="34" charset="0"/>
                      </a:endParaRPr>
                    </a:p>
                  </a:txBody>
                  <a:tcPr marL="44786" marR="44786" marT="0" marB="0">
                    <a:solidFill>
                      <a:srgbClr val="FFEDEB"/>
                    </a:solidFill>
                  </a:tcPr>
                </a:tc>
                <a:extLst>
                  <a:ext uri="{0D108BD9-81ED-4DB2-BD59-A6C34878D82A}">
                    <a16:rowId xmlns:a16="http://schemas.microsoft.com/office/drawing/2014/main" val="2492542700"/>
                  </a:ext>
                </a:extLst>
              </a:tr>
              <a:tr h="776506">
                <a:tc>
                  <a:txBody>
                    <a:bodyPr/>
                    <a:lstStyle/>
                    <a:p>
                      <a:pPr algn="l">
                        <a:lnSpc>
                          <a:spcPct val="115000"/>
                        </a:lnSpc>
                        <a:spcBef>
                          <a:spcPts val="300"/>
                        </a:spcBef>
                        <a:spcAft>
                          <a:spcPts val="300"/>
                        </a:spcAft>
                      </a:pPr>
                      <a:r>
                        <a:rPr lang="en-AU" sz="1600" dirty="0">
                          <a:effectLst/>
                        </a:rPr>
                        <a:t>British Educational Research Association (BERA)</a:t>
                      </a:r>
                      <a:endParaRPr lang="en-GB" sz="1600" i="1" dirty="0">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b="1" dirty="0">
                          <a:effectLst/>
                        </a:rPr>
                        <a:t>Ethical Guidelines for Educational Research </a:t>
                      </a:r>
                      <a:r>
                        <a:rPr lang="en-AU" sz="1600" dirty="0">
                          <a:effectLst/>
                        </a:rPr>
                        <a:t>which take the format of underpinning principles and responsibilities (BERA, 2018).</a:t>
                      </a:r>
                      <a:endParaRPr lang="en-GB" sz="1600" dirty="0">
                        <a:effectLst/>
                        <a:latin typeface="Arial" panose="020B0604020202020204" pitchFamily="34" charset="0"/>
                        <a:ea typeface="Arial" panose="020B0604020202020204" pitchFamily="34" charset="0"/>
                      </a:endParaRPr>
                    </a:p>
                  </a:txBody>
                  <a:tcPr marL="44786" marR="44786" marT="0" marB="0">
                    <a:noFill/>
                  </a:tcPr>
                </a:tc>
                <a:extLst>
                  <a:ext uri="{0D108BD9-81ED-4DB2-BD59-A6C34878D82A}">
                    <a16:rowId xmlns:a16="http://schemas.microsoft.com/office/drawing/2014/main" val="302205374"/>
                  </a:ext>
                </a:extLst>
              </a:tr>
              <a:tr h="676981">
                <a:tc>
                  <a:txBody>
                    <a:bodyPr/>
                    <a:lstStyle/>
                    <a:p>
                      <a:pPr algn="l">
                        <a:lnSpc>
                          <a:spcPct val="115000"/>
                        </a:lnSpc>
                        <a:spcBef>
                          <a:spcPts val="300"/>
                        </a:spcBef>
                        <a:spcAft>
                          <a:spcPts val="300"/>
                        </a:spcAft>
                      </a:pPr>
                      <a:r>
                        <a:rPr lang="en-AU" sz="1600" dirty="0">
                          <a:effectLst/>
                        </a:rPr>
                        <a:t>Committee on Publication Ethics (COPE)</a:t>
                      </a:r>
                      <a:endParaRPr lang="en-GB" sz="1600" i="1" dirty="0">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dirty="0">
                          <a:effectLst/>
                        </a:rPr>
                        <a:t>A set of resources for </a:t>
                      </a:r>
                      <a:r>
                        <a:rPr lang="en-AU" sz="1600" b="1" dirty="0">
                          <a:effectLst/>
                        </a:rPr>
                        <a:t>Ethical Oversight </a:t>
                      </a:r>
                      <a:r>
                        <a:rPr lang="en-AU" sz="1600" dirty="0">
                          <a:effectLst/>
                        </a:rPr>
                        <a:t>guidance documents cover areas of practice (COPE, 2024).</a:t>
                      </a:r>
                      <a:endParaRPr lang="en-GB" sz="1600" i="1" dirty="0">
                        <a:effectLst/>
                        <a:latin typeface="Arial" panose="020B0604020202020204" pitchFamily="34" charset="0"/>
                        <a:ea typeface="Arial" panose="020B0604020202020204" pitchFamily="34" charset="0"/>
                      </a:endParaRPr>
                    </a:p>
                  </a:txBody>
                  <a:tcPr marL="44786" marR="44786" marT="0" marB="0">
                    <a:solidFill>
                      <a:srgbClr val="FFEDEB"/>
                    </a:solidFill>
                  </a:tcPr>
                </a:tc>
                <a:extLst>
                  <a:ext uri="{0D108BD9-81ED-4DB2-BD59-A6C34878D82A}">
                    <a16:rowId xmlns:a16="http://schemas.microsoft.com/office/drawing/2014/main" val="1578671212"/>
                  </a:ext>
                </a:extLst>
              </a:tr>
              <a:tr h="448072">
                <a:tc>
                  <a:txBody>
                    <a:bodyPr/>
                    <a:lstStyle/>
                    <a:p>
                      <a:pPr algn="l">
                        <a:lnSpc>
                          <a:spcPct val="115000"/>
                        </a:lnSpc>
                        <a:spcBef>
                          <a:spcPts val="300"/>
                        </a:spcBef>
                        <a:spcAft>
                          <a:spcPts val="300"/>
                        </a:spcAft>
                      </a:pPr>
                      <a:r>
                        <a:rPr lang="en-AU" sz="1600" dirty="0">
                          <a:effectLst/>
                        </a:rPr>
                        <a:t>European Educational Research Association (EERA)</a:t>
                      </a:r>
                      <a:endParaRPr lang="en-GB" sz="1600" i="1" dirty="0">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b="1" dirty="0">
                          <a:effectLst/>
                        </a:rPr>
                        <a:t>Ethical Guidelines </a:t>
                      </a:r>
                      <a:r>
                        <a:rPr lang="en-AU" sz="1600" dirty="0">
                          <a:effectLst/>
                        </a:rPr>
                        <a:t>which include an overarching statement, a constitution, and links to other national, regional and international standards (EERA, n.d.).</a:t>
                      </a:r>
                      <a:endParaRPr lang="en-GB" sz="1600" i="1" dirty="0">
                        <a:effectLst/>
                        <a:latin typeface="Arial" panose="020B0604020202020204" pitchFamily="34" charset="0"/>
                        <a:ea typeface="Arial" panose="020B0604020202020204" pitchFamily="34" charset="0"/>
                      </a:endParaRPr>
                    </a:p>
                  </a:txBody>
                  <a:tcPr marL="44786" marR="44786" marT="0" marB="0">
                    <a:noFill/>
                  </a:tcPr>
                </a:tc>
                <a:extLst>
                  <a:ext uri="{0D108BD9-81ED-4DB2-BD59-A6C34878D82A}">
                    <a16:rowId xmlns:a16="http://schemas.microsoft.com/office/drawing/2014/main" val="1412944862"/>
                  </a:ext>
                </a:extLst>
              </a:tr>
              <a:tr h="219164">
                <a:tc>
                  <a:txBody>
                    <a:bodyPr/>
                    <a:lstStyle/>
                    <a:p>
                      <a:pPr algn="l">
                        <a:lnSpc>
                          <a:spcPct val="115000"/>
                        </a:lnSpc>
                        <a:spcBef>
                          <a:spcPts val="300"/>
                        </a:spcBef>
                        <a:spcAft>
                          <a:spcPts val="300"/>
                        </a:spcAft>
                      </a:pPr>
                      <a:r>
                        <a:rPr lang="en-AU" sz="1600">
                          <a:effectLst/>
                        </a:rPr>
                        <a:t>Centre For Media Studies (CMS)</a:t>
                      </a:r>
                      <a:endParaRPr lang="en-GB" sz="1600" i="1">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b="1" dirty="0">
                          <a:effectLst/>
                        </a:rPr>
                        <a:t>Guidance </a:t>
                      </a:r>
                      <a:r>
                        <a:rPr lang="en-AU" sz="1600" dirty="0">
                          <a:effectLst/>
                        </a:rPr>
                        <a:t>for ethical considerations for social research and evaluation (Srivastava, 2020)</a:t>
                      </a:r>
                      <a:endParaRPr lang="en-GB" sz="1600" i="1" dirty="0">
                        <a:effectLst/>
                        <a:latin typeface="Arial" panose="020B0604020202020204" pitchFamily="34" charset="0"/>
                        <a:ea typeface="Arial" panose="020B0604020202020204" pitchFamily="34" charset="0"/>
                      </a:endParaRPr>
                    </a:p>
                  </a:txBody>
                  <a:tcPr marL="44786" marR="44786" marT="0" marB="0">
                    <a:solidFill>
                      <a:srgbClr val="FFEDEB"/>
                    </a:solidFill>
                  </a:tcPr>
                </a:tc>
                <a:extLst>
                  <a:ext uri="{0D108BD9-81ED-4DB2-BD59-A6C34878D82A}">
                    <a16:rowId xmlns:a16="http://schemas.microsoft.com/office/drawing/2014/main" val="2628045308"/>
                  </a:ext>
                </a:extLst>
              </a:tr>
              <a:tr h="333618">
                <a:tc>
                  <a:txBody>
                    <a:bodyPr/>
                    <a:lstStyle/>
                    <a:p>
                      <a:pPr algn="l">
                        <a:lnSpc>
                          <a:spcPct val="115000"/>
                        </a:lnSpc>
                        <a:spcBef>
                          <a:spcPts val="300"/>
                        </a:spcBef>
                        <a:spcAft>
                          <a:spcPts val="300"/>
                        </a:spcAft>
                      </a:pPr>
                      <a:r>
                        <a:rPr lang="en-AU" sz="1600" dirty="0">
                          <a:effectLst/>
                        </a:rPr>
                        <a:t>Korean Council of Science Editors (KCSE)</a:t>
                      </a:r>
                      <a:endParaRPr lang="en-GB" sz="1600" i="1" dirty="0">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dirty="0">
                          <a:effectLst/>
                        </a:rPr>
                        <a:t>A </a:t>
                      </a:r>
                      <a:r>
                        <a:rPr lang="en-AU" sz="1600" b="1" dirty="0">
                          <a:effectLst/>
                        </a:rPr>
                        <a:t>manual </a:t>
                      </a:r>
                      <a:r>
                        <a:rPr lang="en-AU" sz="1600" dirty="0">
                          <a:effectLst/>
                        </a:rPr>
                        <a:t>which covers a wide range of ethical issues (Hwang et al., 2016).</a:t>
                      </a:r>
                      <a:endParaRPr lang="en-GB" sz="1600" i="1" dirty="0">
                        <a:effectLst/>
                        <a:latin typeface="Arial" panose="020B0604020202020204" pitchFamily="34" charset="0"/>
                        <a:ea typeface="Arial" panose="020B0604020202020204" pitchFamily="34" charset="0"/>
                      </a:endParaRPr>
                    </a:p>
                  </a:txBody>
                  <a:tcPr marL="44786" marR="44786" marT="0" marB="0">
                    <a:noFill/>
                  </a:tcPr>
                </a:tc>
                <a:extLst>
                  <a:ext uri="{0D108BD9-81ED-4DB2-BD59-A6C34878D82A}">
                    <a16:rowId xmlns:a16="http://schemas.microsoft.com/office/drawing/2014/main" val="937032349"/>
                  </a:ext>
                </a:extLst>
              </a:tr>
              <a:tr h="448072">
                <a:tc>
                  <a:txBody>
                    <a:bodyPr/>
                    <a:lstStyle/>
                    <a:p>
                      <a:pPr algn="l">
                        <a:lnSpc>
                          <a:spcPct val="115000"/>
                        </a:lnSpc>
                        <a:spcBef>
                          <a:spcPts val="300"/>
                        </a:spcBef>
                        <a:spcAft>
                          <a:spcPts val="300"/>
                        </a:spcAft>
                      </a:pPr>
                      <a:r>
                        <a:rPr lang="en-AU" sz="1600" dirty="0">
                          <a:effectLst/>
                        </a:rPr>
                        <a:t>Science Council of Japan (SCJ)</a:t>
                      </a:r>
                      <a:endParaRPr lang="en-GB" sz="1600" i="1" dirty="0">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dirty="0">
                          <a:effectLst/>
                        </a:rPr>
                        <a:t>A </a:t>
                      </a:r>
                      <a:r>
                        <a:rPr lang="en-AU" sz="1600" b="1" dirty="0">
                          <a:effectLst/>
                        </a:rPr>
                        <a:t>code of conduct </a:t>
                      </a:r>
                      <a:r>
                        <a:rPr lang="en-AU" sz="1600" dirty="0">
                          <a:effectLst/>
                        </a:rPr>
                        <a:t>developed due to concerns about misconduct by scientists to prevent the recurrence of unfair practices. (SCJ, 2013).</a:t>
                      </a:r>
                      <a:endParaRPr lang="en-GB" sz="1600" i="1" dirty="0">
                        <a:effectLst/>
                        <a:latin typeface="Arial" panose="020B0604020202020204" pitchFamily="34" charset="0"/>
                        <a:ea typeface="Arial" panose="020B0604020202020204" pitchFamily="34" charset="0"/>
                      </a:endParaRPr>
                    </a:p>
                  </a:txBody>
                  <a:tcPr marL="44786" marR="44786" marT="0" marB="0">
                    <a:solidFill>
                      <a:srgbClr val="FFEDEB"/>
                    </a:solidFill>
                  </a:tcPr>
                </a:tc>
                <a:extLst>
                  <a:ext uri="{0D108BD9-81ED-4DB2-BD59-A6C34878D82A}">
                    <a16:rowId xmlns:a16="http://schemas.microsoft.com/office/drawing/2014/main" val="923081297"/>
                  </a:ext>
                </a:extLst>
              </a:tr>
              <a:tr h="448072">
                <a:tc>
                  <a:txBody>
                    <a:bodyPr/>
                    <a:lstStyle/>
                    <a:p>
                      <a:pPr algn="l">
                        <a:lnSpc>
                          <a:spcPct val="115000"/>
                        </a:lnSpc>
                        <a:spcBef>
                          <a:spcPts val="300"/>
                        </a:spcBef>
                        <a:spcAft>
                          <a:spcPts val="300"/>
                        </a:spcAft>
                      </a:pPr>
                      <a:r>
                        <a:rPr lang="en-AU" sz="1600" dirty="0">
                          <a:effectLst/>
                        </a:rPr>
                        <a:t>UK Evaluation Society</a:t>
                      </a:r>
                      <a:endParaRPr lang="en-GB" sz="1600" i="1" dirty="0">
                        <a:effectLst/>
                        <a:latin typeface="Arial" panose="020B0604020202020204" pitchFamily="34" charset="0"/>
                        <a:ea typeface="Arial" panose="020B0604020202020204" pitchFamily="34" charset="0"/>
                      </a:endParaRPr>
                    </a:p>
                  </a:txBody>
                  <a:tcPr marL="44786" marR="44786" marT="0" marB="0">
                    <a:solidFill>
                      <a:srgbClr val="A91101"/>
                    </a:solidFill>
                  </a:tcPr>
                </a:tc>
                <a:tc>
                  <a:txBody>
                    <a:bodyPr/>
                    <a:lstStyle/>
                    <a:p>
                      <a:pPr algn="l">
                        <a:lnSpc>
                          <a:spcPct val="115000"/>
                        </a:lnSpc>
                        <a:spcBef>
                          <a:spcPts val="300"/>
                        </a:spcBef>
                        <a:spcAft>
                          <a:spcPts val="300"/>
                        </a:spcAft>
                      </a:pPr>
                      <a:r>
                        <a:rPr lang="en-AU" sz="1600" b="1" dirty="0">
                          <a:effectLst/>
                        </a:rPr>
                        <a:t>Guidelines for good practice in evaluation </a:t>
                      </a:r>
                      <a:r>
                        <a:rPr lang="en-AU" sz="1600" dirty="0">
                          <a:effectLst/>
                        </a:rPr>
                        <a:t>which are structured into four parts with guidance for evaluators, evaluation commissioners, self-evaluation, and evaluation participants. (UK Evaluation Society, 2019).</a:t>
                      </a:r>
                      <a:endParaRPr lang="en-GB" sz="1600" i="1" dirty="0">
                        <a:effectLst/>
                        <a:latin typeface="Arial" panose="020B0604020202020204" pitchFamily="34" charset="0"/>
                        <a:ea typeface="Arial" panose="020B0604020202020204" pitchFamily="34" charset="0"/>
                      </a:endParaRPr>
                    </a:p>
                  </a:txBody>
                  <a:tcPr marL="44786" marR="44786" marT="0" marB="0">
                    <a:noFill/>
                  </a:tcPr>
                </a:tc>
                <a:extLst>
                  <a:ext uri="{0D108BD9-81ED-4DB2-BD59-A6C34878D82A}">
                    <a16:rowId xmlns:a16="http://schemas.microsoft.com/office/drawing/2014/main" val="2418653761"/>
                  </a:ext>
                </a:extLst>
              </a:tr>
            </a:tbl>
          </a:graphicData>
        </a:graphic>
      </p:graphicFrame>
    </p:spTree>
    <p:extLst>
      <p:ext uri="{BB962C8B-B14F-4D97-AF65-F5344CB8AC3E}">
        <p14:creationId xmlns:p14="http://schemas.microsoft.com/office/powerpoint/2010/main" val="3734087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67C8B-E1BF-0212-2F45-736246237777}"/>
              </a:ext>
            </a:extLst>
          </p:cNvPr>
          <p:cNvSpPr>
            <a:spLocks noGrp="1"/>
          </p:cNvSpPr>
          <p:nvPr>
            <p:ph type="title"/>
          </p:nvPr>
        </p:nvSpPr>
        <p:spPr/>
        <p:txBody>
          <a:bodyPr/>
          <a:lstStyle/>
          <a:p>
            <a:r>
              <a:rPr lang="en-GB" dirty="0"/>
              <a:t>Principles of Ethical Research</a:t>
            </a:r>
          </a:p>
        </p:txBody>
      </p:sp>
      <p:sp>
        <p:nvSpPr>
          <p:cNvPr id="3" name="Content Placeholder 2">
            <a:extLst>
              <a:ext uri="{FF2B5EF4-FFF2-40B4-BE49-F238E27FC236}">
                <a16:creationId xmlns:a16="http://schemas.microsoft.com/office/drawing/2014/main" id="{0BB931E6-B631-03F3-345C-D1C18C8FE6C0}"/>
              </a:ext>
            </a:extLst>
          </p:cNvPr>
          <p:cNvSpPr>
            <a:spLocks noGrp="1"/>
          </p:cNvSpPr>
          <p:nvPr>
            <p:ph idx="1"/>
          </p:nvPr>
        </p:nvSpPr>
        <p:spPr/>
        <p:txBody>
          <a:bodyPr>
            <a:normAutofit/>
          </a:bodyPr>
          <a:lstStyle/>
          <a:p>
            <a:pPr marL="0" indent="0">
              <a:buNone/>
            </a:pPr>
            <a:r>
              <a:rPr lang="en-AU" sz="2000" b="1" dirty="0">
                <a:effectLst/>
                <a:latin typeface="Arial" panose="020B0604020202020204" pitchFamily="34" charset="0"/>
                <a:ea typeface="Times New Roman" panose="02020603050405020304" pitchFamily="18" charset="0"/>
                <a:cs typeface="Times New Roman" panose="02020603050405020304" pitchFamily="18" charset="0"/>
              </a:rPr>
              <a:t>Principle 1. </a:t>
            </a:r>
            <a:r>
              <a:rPr lang="en-AU" sz="2000" b="0" dirty="0">
                <a:effectLst/>
                <a:latin typeface="Arial" panose="020B0604020202020204" pitchFamily="34" charset="0"/>
                <a:ea typeface="Times New Roman" panose="02020603050405020304" pitchFamily="18" charset="0"/>
                <a:cs typeface="Times New Roman" panose="02020603050405020304" pitchFamily="18" charset="0"/>
              </a:rPr>
              <a:t>Disclose the Approach to Scrutiny of Ethical Research Practice</a:t>
            </a:r>
          </a:p>
          <a:p>
            <a:pPr marL="0" indent="0">
              <a:buNone/>
            </a:pPr>
            <a:r>
              <a:rPr lang="en-AU" sz="2000" b="1" dirty="0">
                <a:effectLst/>
                <a:latin typeface="Arial" panose="020B0604020202020204" pitchFamily="34" charset="0"/>
                <a:ea typeface="Times New Roman" panose="02020603050405020304" pitchFamily="18" charset="0"/>
                <a:cs typeface="Times New Roman" panose="02020603050405020304" pitchFamily="18" charset="0"/>
              </a:rPr>
              <a:t>Principle 2: </a:t>
            </a:r>
            <a:r>
              <a:rPr lang="en-AU" sz="2000" b="0" dirty="0">
                <a:effectLst/>
                <a:latin typeface="Arial" panose="020B0604020202020204" pitchFamily="34" charset="0"/>
                <a:ea typeface="Times New Roman" panose="02020603050405020304" pitchFamily="18" charset="0"/>
                <a:cs typeface="Times New Roman" panose="02020603050405020304" pitchFamily="18" charset="0"/>
              </a:rPr>
              <a:t>Summarise the Risks, Burdens, and Benefits</a:t>
            </a:r>
            <a:endParaRPr lang="en-GB" sz="20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AU" sz="2000" b="1" dirty="0">
                <a:effectLst/>
                <a:latin typeface="Arial" panose="020B0604020202020204" pitchFamily="34" charset="0"/>
                <a:ea typeface="Times New Roman" panose="02020603050405020304" pitchFamily="18" charset="0"/>
                <a:cs typeface="Times New Roman" panose="02020603050405020304" pitchFamily="18" charset="0"/>
              </a:rPr>
              <a:t>Principle 3: </a:t>
            </a:r>
            <a:r>
              <a:rPr lang="en-AU" sz="2000" b="0" dirty="0">
                <a:effectLst/>
                <a:latin typeface="Arial" panose="020B0604020202020204" pitchFamily="34" charset="0"/>
                <a:ea typeface="Times New Roman" panose="02020603050405020304" pitchFamily="18" charset="0"/>
                <a:cs typeface="Times New Roman" panose="02020603050405020304" pitchFamily="18" charset="0"/>
              </a:rPr>
              <a:t>Where Vulnerable People Are Targeted, Clarify How Their Specific Needs Have Been Met</a:t>
            </a:r>
            <a:endParaRPr lang="en-GB" sz="20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AU" sz="2000" b="1" dirty="0">
                <a:effectLst/>
                <a:latin typeface="Arial" panose="020B0604020202020204" pitchFamily="34" charset="0"/>
                <a:ea typeface="Times New Roman" panose="02020603050405020304" pitchFamily="18" charset="0"/>
                <a:cs typeface="Times New Roman" panose="02020603050405020304" pitchFamily="18" charset="0"/>
              </a:rPr>
              <a:t>Principle 4: </a:t>
            </a:r>
            <a:r>
              <a:rPr lang="en-AU" sz="2000" b="0" dirty="0">
                <a:effectLst/>
                <a:latin typeface="Arial" panose="020B0604020202020204" pitchFamily="34" charset="0"/>
                <a:ea typeface="Times New Roman" panose="02020603050405020304" pitchFamily="18" charset="0"/>
                <a:cs typeface="Times New Roman" panose="02020603050405020304" pitchFamily="18" charset="0"/>
              </a:rPr>
              <a:t>Ensure the Research Protocol is Clear and Could be Replicated by Other Researchers</a:t>
            </a:r>
            <a:endParaRPr lang="en-GB" sz="20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AU" sz="2000" b="1" dirty="0">
                <a:effectLst/>
                <a:latin typeface="Arial" panose="020B0604020202020204" pitchFamily="34" charset="0"/>
                <a:ea typeface="Times New Roman" panose="02020603050405020304" pitchFamily="18" charset="0"/>
                <a:cs typeface="Times New Roman" panose="02020603050405020304" pitchFamily="18" charset="0"/>
              </a:rPr>
              <a:t>Principle 5: </a:t>
            </a:r>
            <a:r>
              <a:rPr lang="en-AU" sz="2000" b="0" dirty="0">
                <a:effectLst/>
                <a:latin typeface="Arial" panose="020B0604020202020204" pitchFamily="34" charset="0"/>
                <a:ea typeface="Times New Roman" panose="02020603050405020304" pitchFamily="18" charset="0"/>
                <a:cs typeface="Times New Roman" panose="02020603050405020304" pitchFamily="18" charset="0"/>
              </a:rPr>
              <a:t>Summarise how Privacy and Confidentiality has Been Assured and Maintained</a:t>
            </a:r>
            <a:endParaRPr lang="en-GB" sz="20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AU" sz="2000" b="1" dirty="0">
                <a:effectLst/>
                <a:latin typeface="Arial" panose="020B0604020202020204" pitchFamily="34" charset="0"/>
                <a:ea typeface="Times New Roman" panose="02020603050405020304" pitchFamily="18" charset="0"/>
                <a:cs typeface="Times New Roman" panose="02020603050405020304" pitchFamily="18" charset="0"/>
              </a:rPr>
              <a:t>Principle 6: </a:t>
            </a:r>
            <a:r>
              <a:rPr lang="en-AU" sz="2000" b="0" dirty="0">
                <a:effectLst/>
                <a:latin typeface="Arial" panose="020B0604020202020204" pitchFamily="34" charset="0"/>
                <a:ea typeface="Times New Roman" panose="02020603050405020304" pitchFamily="18" charset="0"/>
                <a:cs typeface="Times New Roman" panose="02020603050405020304" pitchFamily="18" charset="0"/>
              </a:rPr>
              <a:t>Summarise the Process of Obtaining Informed Consent</a:t>
            </a:r>
            <a:endParaRPr lang="en-GB" sz="20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7135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B9BD5-2750-68F0-480F-6C009C44CFCA}"/>
              </a:ext>
            </a:extLst>
          </p:cNvPr>
          <p:cNvSpPr>
            <a:spLocks noGrp="1"/>
          </p:cNvSpPr>
          <p:nvPr>
            <p:ph type="title"/>
          </p:nvPr>
        </p:nvSpPr>
        <p:spPr/>
        <p:txBody>
          <a:bodyPr>
            <a:normAutofit/>
          </a:bodyPr>
          <a:lstStyle/>
          <a:p>
            <a:pPr marL="0" indent="0">
              <a:buNone/>
            </a:pPr>
            <a:r>
              <a:rPr lang="en-AU" sz="4000" b="1" dirty="0">
                <a:effectLst/>
                <a:latin typeface="Arial" panose="020B0604020202020204" pitchFamily="34" charset="0"/>
                <a:ea typeface="Times New Roman" panose="02020603050405020304" pitchFamily="18" charset="0"/>
                <a:cs typeface="Times New Roman" panose="02020603050405020304" pitchFamily="18" charset="0"/>
              </a:rPr>
              <a:t>Principle 1. </a:t>
            </a:r>
            <a:r>
              <a:rPr lang="en-AU" sz="4000" b="0" dirty="0">
                <a:effectLst/>
                <a:latin typeface="Arial" panose="020B0604020202020204" pitchFamily="34" charset="0"/>
                <a:ea typeface="Times New Roman" panose="02020603050405020304" pitchFamily="18" charset="0"/>
                <a:cs typeface="Times New Roman" panose="02020603050405020304" pitchFamily="18" charset="0"/>
              </a:rPr>
              <a:t>Disclose the Approach to Scrutiny of Ethical Research Practice</a:t>
            </a:r>
            <a:endParaRPr lang="en-GB" sz="40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B67D29B-8FB7-51E3-3005-46F04AC98090}"/>
              </a:ext>
            </a:extLst>
          </p:cNvPr>
          <p:cNvSpPr>
            <a:spLocks noGrp="1"/>
          </p:cNvSpPr>
          <p:nvPr>
            <p:ph idx="1"/>
          </p:nvPr>
        </p:nvSpPr>
        <p:spPr/>
        <p:txBody>
          <a:bodyPr/>
          <a:lstStyle/>
          <a:p>
            <a:pPr>
              <a:buFont typeface="Arial" panose="020B0604020202020204" pitchFamily="34" charset="0"/>
              <a:buChar char="•"/>
            </a:pPr>
            <a:r>
              <a:rPr lang="en-GB" b="0" i="0" dirty="0">
                <a:solidFill>
                  <a:srgbClr val="000000"/>
                </a:solidFill>
                <a:effectLst/>
              </a:rPr>
              <a:t>Scrutiny must take place before research begins. </a:t>
            </a:r>
            <a:endParaRPr lang="en-GB" dirty="0"/>
          </a:p>
          <a:p>
            <a:pPr>
              <a:buFont typeface="Arial" panose="020B0604020202020204" pitchFamily="34" charset="0"/>
              <a:buChar char="•"/>
            </a:pPr>
            <a:r>
              <a:rPr lang="en-GB" b="0" i="0" dirty="0">
                <a:solidFill>
                  <a:srgbClr val="000000"/>
                </a:solidFill>
                <a:effectLst/>
              </a:rPr>
              <a:t>Formal approval must be obtained where available (</a:t>
            </a:r>
            <a:r>
              <a:rPr lang="en-GB" b="0" i="0" dirty="0" err="1">
                <a:solidFill>
                  <a:srgbClr val="000000"/>
                </a:solidFill>
                <a:effectLst/>
              </a:rPr>
              <a:t>i.e</a:t>
            </a:r>
            <a:r>
              <a:rPr lang="en-GB" b="0" i="0" dirty="0">
                <a:solidFill>
                  <a:srgbClr val="000000"/>
                </a:solidFill>
                <a:effectLst/>
              </a:rPr>
              <a:t> ethics committee). </a:t>
            </a:r>
            <a:endParaRPr lang="en-GB" dirty="0"/>
          </a:p>
          <a:p>
            <a:pPr>
              <a:buFont typeface="Arial" panose="020B0604020202020204" pitchFamily="34" charset="0"/>
              <a:buChar char="•"/>
            </a:pPr>
            <a:r>
              <a:rPr lang="en-GB" b="0" i="0" dirty="0">
                <a:solidFill>
                  <a:srgbClr val="000000"/>
                </a:solidFill>
                <a:effectLst/>
              </a:rPr>
              <a:t>If formal approval is not available, evidence of ethical scrutiny and rigorous review should be provided. </a:t>
            </a:r>
            <a:endParaRPr lang="en-GB" dirty="0"/>
          </a:p>
          <a:p>
            <a:pPr>
              <a:buFont typeface="Arial" panose="020B0604020202020204" pitchFamily="34" charset="0"/>
              <a:buChar char="•"/>
            </a:pPr>
            <a:r>
              <a:rPr lang="en-GB" b="0" i="0" dirty="0">
                <a:solidFill>
                  <a:srgbClr val="000000"/>
                </a:solidFill>
                <a:effectLst/>
              </a:rPr>
              <a:t>If secondary data is being analysed (e.g. systematic reviews) authors do not require formal ethical approval. However, ethical status of the published data being used should be considered.</a:t>
            </a:r>
            <a:endParaRPr lang="en-GB" dirty="0"/>
          </a:p>
        </p:txBody>
      </p:sp>
    </p:spTree>
    <p:extLst>
      <p:ext uri="{BB962C8B-B14F-4D97-AF65-F5344CB8AC3E}">
        <p14:creationId xmlns:p14="http://schemas.microsoft.com/office/powerpoint/2010/main" val="417838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900AF-DAA7-8E43-0B41-329325FF2E87}"/>
              </a:ext>
            </a:extLst>
          </p:cNvPr>
          <p:cNvSpPr>
            <a:spLocks noGrp="1"/>
          </p:cNvSpPr>
          <p:nvPr>
            <p:ph type="title"/>
          </p:nvPr>
        </p:nvSpPr>
        <p:spPr/>
        <p:txBody>
          <a:bodyPr>
            <a:normAutofit/>
          </a:bodyPr>
          <a:lstStyle/>
          <a:p>
            <a:r>
              <a:rPr lang="en-AU" sz="4000" b="1" dirty="0">
                <a:effectLst/>
                <a:latin typeface="Arial" panose="020B0604020202020204" pitchFamily="34" charset="0"/>
                <a:ea typeface="Times New Roman" panose="02020603050405020304" pitchFamily="18" charset="0"/>
                <a:cs typeface="Times New Roman" panose="02020603050405020304" pitchFamily="18" charset="0"/>
              </a:rPr>
              <a:t>Principle 2: </a:t>
            </a:r>
            <a:r>
              <a:rPr lang="en-AU" sz="4000" b="0" dirty="0">
                <a:effectLst/>
                <a:latin typeface="Arial" panose="020B0604020202020204" pitchFamily="34" charset="0"/>
                <a:ea typeface="Times New Roman" panose="02020603050405020304" pitchFamily="18" charset="0"/>
                <a:cs typeface="Times New Roman" panose="02020603050405020304" pitchFamily="18" charset="0"/>
              </a:rPr>
              <a:t>Summarise the Risks, </a:t>
            </a:r>
            <a:br>
              <a:rPr lang="en-AU" sz="4000" b="0" dirty="0">
                <a:effectLst/>
                <a:latin typeface="Arial" panose="020B0604020202020204" pitchFamily="34" charset="0"/>
                <a:ea typeface="Times New Roman" panose="02020603050405020304" pitchFamily="18" charset="0"/>
                <a:cs typeface="Times New Roman" panose="02020603050405020304" pitchFamily="18" charset="0"/>
              </a:rPr>
            </a:br>
            <a:r>
              <a:rPr lang="en-AU" sz="4000" b="0" dirty="0">
                <a:effectLst/>
                <a:latin typeface="Arial" panose="020B0604020202020204" pitchFamily="34" charset="0"/>
                <a:ea typeface="Times New Roman" panose="02020603050405020304" pitchFamily="18" charset="0"/>
                <a:cs typeface="Times New Roman" panose="02020603050405020304" pitchFamily="18" charset="0"/>
              </a:rPr>
              <a:t>Burdens, and Benefits</a:t>
            </a:r>
            <a:endParaRPr lang="en-GB" sz="4000" dirty="0"/>
          </a:p>
        </p:txBody>
      </p:sp>
      <p:sp>
        <p:nvSpPr>
          <p:cNvPr id="3" name="Content Placeholder 2">
            <a:extLst>
              <a:ext uri="{FF2B5EF4-FFF2-40B4-BE49-F238E27FC236}">
                <a16:creationId xmlns:a16="http://schemas.microsoft.com/office/drawing/2014/main" id="{9668443F-7244-4DFD-59F2-B656058408A5}"/>
              </a:ext>
            </a:extLst>
          </p:cNvPr>
          <p:cNvSpPr>
            <a:spLocks noGrp="1"/>
          </p:cNvSpPr>
          <p:nvPr>
            <p:ph idx="1"/>
          </p:nvPr>
        </p:nvSpPr>
        <p:spPr/>
        <p:txBody>
          <a:bodyPr/>
          <a:lstStyle/>
          <a:p>
            <a:pPr>
              <a:buFont typeface="Arial" panose="020B0604020202020204" pitchFamily="34" charset="0"/>
              <a:buChar char="•"/>
            </a:pPr>
            <a:r>
              <a:rPr lang="en-GB" b="0" i="0" dirty="0">
                <a:solidFill>
                  <a:srgbClr val="000000"/>
                </a:solidFill>
                <a:effectLst/>
              </a:rPr>
              <a:t>Assessment of risk to participants must be carried out before research begins. </a:t>
            </a:r>
            <a:endParaRPr lang="en-GB" dirty="0"/>
          </a:p>
          <a:p>
            <a:pPr>
              <a:buFont typeface="Arial" panose="020B0604020202020204" pitchFamily="34" charset="0"/>
              <a:buChar char="•"/>
            </a:pPr>
            <a:r>
              <a:rPr lang="en-GB" b="0" i="0" dirty="0">
                <a:solidFill>
                  <a:srgbClr val="000000"/>
                </a:solidFill>
                <a:effectLst/>
              </a:rPr>
              <a:t>Risk of harms include physical, psychological, well-being, reputational damage, financial cost, misuse of participants’ time, inconvenience, misrepresentation, or being publicly wronged. </a:t>
            </a:r>
            <a:endParaRPr lang="en-GB" dirty="0"/>
          </a:p>
          <a:p>
            <a:pPr>
              <a:buFont typeface="Arial" panose="020B0604020202020204" pitchFamily="34" charset="0"/>
              <a:buChar char="•"/>
            </a:pPr>
            <a:r>
              <a:rPr lang="en-GB" b="0" i="0" dirty="0">
                <a:solidFill>
                  <a:srgbClr val="000000"/>
                </a:solidFill>
                <a:effectLst/>
              </a:rPr>
              <a:t>Manuscript should summarise the risks, burdens, and benefits.</a:t>
            </a:r>
            <a:endParaRPr lang="en-GB" dirty="0"/>
          </a:p>
          <a:p>
            <a:pPr>
              <a:buFont typeface="Arial" panose="020B0604020202020204" pitchFamily="34" charset="0"/>
              <a:buChar char="•"/>
            </a:pPr>
            <a:r>
              <a:rPr lang="en-GB" b="0" i="0" dirty="0">
                <a:solidFill>
                  <a:srgbClr val="000000"/>
                </a:solidFill>
                <a:effectLst/>
              </a:rPr>
              <a:t>Balance of factors must clearly show balance towards benefit.</a:t>
            </a:r>
            <a:endParaRPr lang="en-GB" dirty="0"/>
          </a:p>
        </p:txBody>
      </p:sp>
    </p:spTree>
    <p:extLst>
      <p:ext uri="{BB962C8B-B14F-4D97-AF65-F5344CB8AC3E}">
        <p14:creationId xmlns:p14="http://schemas.microsoft.com/office/powerpoint/2010/main" val="1329699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CC867-D3C7-1E05-7F72-C5EC9F770F50}"/>
              </a:ext>
            </a:extLst>
          </p:cNvPr>
          <p:cNvSpPr>
            <a:spLocks noGrp="1"/>
          </p:cNvSpPr>
          <p:nvPr>
            <p:ph type="title"/>
          </p:nvPr>
        </p:nvSpPr>
        <p:spPr/>
        <p:txBody>
          <a:bodyPr>
            <a:noAutofit/>
          </a:bodyPr>
          <a:lstStyle/>
          <a:p>
            <a:r>
              <a:rPr lang="en-AU" sz="3600" b="1" dirty="0">
                <a:effectLst/>
                <a:latin typeface="Arial" panose="020B0604020202020204" pitchFamily="34" charset="0"/>
                <a:ea typeface="Times New Roman" panose="02020603050405020304" pitchFamily="18" charset="0"/>
                <a:cs typeface="Times New Roman" panose="02020603050405020304" pitchFamily="18" charset="0"/>
              </a:rPr>
              <a:t>Principle 3: </a:t>
            </a:r>
            <a:r>
              <a:rPr lang="en-AU" sz="3600" b="0" dirty="0">
                <a:effectLst/>
                <a:latin typeface="Arial" panose="020B0604020202020204" pitchFamily="34" charset="0"/>
                <a:ea typeface="Times New Roman" panose="02020603050405020304" pitchFamily="18" charset="0"/>
                <a:cs typeface="Times New Roman" panose="02020603050405020304" pitchFamily="18" charset="0"/>
              </a:rPr>
              <a:t>Where Vulnerable People Are Targeted, Clarify How Their Specific Needs Have Been Met</a:t>
            </a:r>
            <a:endParaRPr lang="en-GB" sz="3600" dirty="0"/>
          </a:p>
        </p:txBody>
      </p:sp>
      <p:sp>
        <p:nvSpPr>
          <p:cNvPr id="3" name="Content Placeholder 2">
            <a:extLst>
              <a:ext uri="{FF2B5EF4-FFF2-40B4-BE49-F238E27FC236}">
                <a16:creationId xmlns:a16="http://schemas.microsoft.com/office/drawing/2014/main" id="{3682C367-7867-0250-3E18-55C85E36D1DD}"/>
              </a:ext>
            </a:extLst>
          </p:cNvPr>
          <p:cNvSpPr>
            <a:spLocks noGrp="1"/>
          </p:cNvSpPr>
          <p:nvPr>
            <p:ph idx="1"/>
          </p:nvPr>
        </p:nvSpPr>
        <p:spPr/>
        <p:txBody>
          <a:bodyPr/>
          <a:lstStyle/>
          <a:p>
            <a:pPr>
              <a:buFont typeface="Arial" panose="020B0604020202020204" pitchFamily="34" charset="0"/>
              <a:buChar char="•"/>
            </a:pPr>
            <a:r>
              <a:rPr lang="en-GB" b="0" i="0" dirty="0">
                <a:solidFill>
                  <a:srgbClr val="000000"/>
                </a:solidFill>
                <a:effectLst/>
              </a:rPr>
              <a:t>Vulnerable groups/individuals must have specific consideration of how research could create additional harm. </a:t>
            </a:r>
            <a:endParaRPr lang="en-GB" dirty="0"/>
          </a:p>
          <a:p>
            <a:pPr>
              <a:buFont typeface="Arial" panose="020B0604020202020204" pitchFamily="34" charset="0"/>
              <a:buChar char="•"/>
            </a:pPr>
            <a:r>
              <a:rPr lang="en-GB" b="0" i="0" dirty="0">
                <a:solidFill>
                  <a:srgbClr val="000000"/>
                </a:solidFill>
                <a:effectLst/>
              </a:rPr>
              <a:t>Vulnerable people should only be targeted if the research benefits them and if the specific research can only be carried out in that group. </a:t>
            </a:r>
            <a:endParaRPr lang="en-GB" dirty="0"/>
          </a:p>
          <a:p>
            <a:pPr>
              <a:buFont typeface="Arial" panose="020B0604020202020204" pitchFamily="34" charset="0"/>
              <a:buChar char="•"/>
            </a:pPr>
            <a:r>
              <a:rPr lang="en-GB" b="0" i="0" dirty="0">
                <a:solidFill>
                  <a:srgbClr val="000000"/>
                </a:solidFill>
                <a:effectLst/>
              </a:rPr>
              <a:t>Equitable needs of all participants should be considered.</a:t>
            </a:r>
            <a:endParaRPr lang="en-GB" dirty="0"/>
          </a:p>
          <a:p>
            <a:pPr>
              <a:buFont typeface="Arial" panose="020B0604020202020204" pitchFamily="34" charset="0"/>
              <a:buChar char="•"/>
            </a:pPr>
            <a:r>
              <a:rPr lang="en-GB" b="0" i="0" dirty="0">
                <a:solidFill>
                  <a:srgbClr val="000000"/>
                </a:solidFill>
                <a:effectLst/>
              </a:rPr>
              <a:t>Appropriate safeguarding of individuals is in place.</a:t>
            </a:r>
            <a:endParaRPr lang="en-GB" dirty="0"/>
          </a:p>
        </p:txBody>
      </p:sp>
    </p:spTree>
    <p:extLst>
      <p:ext uri="{BB962C8B-B14F-4D97-AF65-F5344CB8AC3E}">
        <p14:creationId xmlns:p14="http://schemas.microsoft.com/office/powerpoint/2010/main" val="10201291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62</TotalTime>
  <Words>6339</Words>
  <Application>Microsoft Office PowerPoint</Application>
  <PresentationFormat>Widescreen</PresentationFormat>
  <Paragraphs>196</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Arial</vt:lpstr>
      <vt:lpstr>Noto Sans</vt:lpstr>
      <vt:lpstr>Symbol</vt:lpstr>
      <vt:lpstr>YAFdJsyuOPM 0</vt:lpstr>
      <vt:lpstr>Office Theme</vt:lpstr>
      <vt:lpstr>Ethical Standards in Social Science Publications</vt:lpstr>
      <vt:lpstr>Introduction</vt:lpstr>
      <vt:lpstr>Historical Context</vt:lpstr>
      <vt:lpstr>Common Issues</vt:lpstr>
      <vt:lpstr>Global Standards</vt:lpstr>
      <vt:lpstr>Principles of Ethical Research</vt:lpstr>
      <vt:lpstr>Principle 1. Disclose the Approach to Scrutiny of Ethical Research Practice</vt:lpstr>
      <vt:lpstr>Principle 2: Summarise the Risks,  Burdens, and Benefits</vt:lpstr>
      <vt:lpstr>Principle 3: Where Vulnerable People Are Targeted, Clarify How Their Specific Needs Have Been Met</vt:lpstr>
      <vt:lpstr>Principle 4: Ensure the Research Protocol is Clear and Could be Replicated by Other Researchers</vt:lpstr>
      <vt:lpstr>Principle 5: Summarise how Privacy and Confidentiality has Been Assured and Maintained</vt:lpstr>
      <vt:lpstr>Principle 6: Summarise the Process of  Obtaining Informed Consent</vt:lpstr>
      <vt:lpstr>Obligations</vt:lpstr>
      <vt:lpstr>Confirmation of Ethical Standards</vt:lpstr>
      <vt:lpstr>References (1 of 2)</vt:lpstr>
      <vt:lpstr>References (2 of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Purvis, Alison</dc:creator>
  <cp:lastModifiedBy>Purvis, Alison</cp:lastModifiedBy>
  <cp:revision>1</cp:revision>
  <dcterms:created xsi:type="dcterms:W3CDTF">2025-02-19T16:08:46Z</dcterms:created>
  <dcterms:modified xsi:type="dcterms:W3CDTF">2025-02-19T17:11:27Z</dcterms:modified>
</cp:coreProperties>
</file>