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58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B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CC3EE7-C3A5-463E-AEF2-4672B6A8C296}" v="72" dt="2026-01-29T08:15:49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94660"/>
  </p:normalViewPr>
  <p:slideViewPr>
    <p:cSldViewPr snapToGrid="0">
      <p:cViewPr>
        <p:scale>
          <a:sx n="95" d="100"/>
          <a:sy n="95" d="100"/>
        </p:scale>
        <p:origin x="12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rvis, Alison" userId="49ff3bec-f6d0-4a0e-8c75-6dcf7fbd1e46" providerId="ADAL" clId="{80158E40-8B5D-4AD3-8AE6-93A259CFD58C}"/>
    <pc:docChg chg="undo custSel addSld delSld modSld sldOrd">
      <pc:chgData name="Purvis, Alison" userId="49ff3bec-f6d0-4a0e-8c75-6dcf7fbd1e46" providerId="ADAL" clId="{80158E40-8B5D-4AD3-8AE6-93A259CFD58C}" dt="2026-01-29T08:19:52.086" v="1003" actId="34135"/>
      <pc:docMkLst>
        <pc:docMk/>
      </pc:docMkLst>
      <pc:sldChg chg="modSp del mod">
        <pc:chgData name="Purvis, Alison" userId="49ff3bec-f6d0-4a0e-8c75-6dcf7fbd1e46" providerId="ADAL" clId="{80158E40-8B5D-4AD3-8AE6-93A259CFD58C}" dt="2026-01-28T08:06:27.635" v="681" actId="47"/>
        <pc:sldMkLst>
          <pc:docMk/>
          <pc:sldMk cId="281358923" sldId="256"/>
        </pc:sldMkLst>
      </pc:sldChg>
      <pc:sldChg chg="modSp del mod ord">
        <pc:chgData name="Purvis, Alison" userId="49ff3bec-f6d0-4a0e-8c75-6dcf7fbd1e46" providerId="ADAL" clId="{80158E40-8B5D-4AD3-8AE6-93A259CFD58C}" dt="2026-01-28T08:06:27.635" v="681" actId="47"/>
        <pc:sldMkLst>
          <pc:docMk/>
          <pc:sldMk cId="2373624368" sldId="257"/>
        </pc:sldMkLst>
      </pc:sldChg>
      <pc:sldChg chg="addSp delSp modSp new mod ord modClrScheme chgLayout">
        <pc:chgData name="Purvis, Alison" userId="49ff3bec-f6d0-4a0e-8c75-6dcf7fbd1e46" providerId="ADAL" clId="{80158E40-8B5D-4AD3-8AE6-93A259CFD58C}" dt="2026-01-29T08:18:48.131" v="995" actId="34135"/>
        <pc:sldMkLst>
          <pc:docMk/>
          <pc:sldMk cId="598111265" sldId="258"/>
        </pc:sldMkLst>
        <pc:spChg chg="add del mo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2" creationId="{5461A0B9-F4DC-C72D-01AB-B9261E9A5198}"/>
          </ac:spMkLst>
        </pc:spChg>
        <pc:spChg chg="mo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4" creationId="{F7CEEF4E-F0BC-A2AC-1431-16C8E8C916B8}"/>
          </ac:spMkLst>
        </pc:spChg>
        <pc:spChg chg="mo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5" creationId="{139CF82F-8279-AC90-DCA6-DA622FE0E8B6}"/>
          </ac:spMkLst>
        </pc:spChg>
        <pc:spChg chg="add mo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6" creationId="{BAC69DE5-6782-87E8-E264-2A76875250F1}"/>
          </ac:spMkLst>
        </pc:spChg>
        <pc:spChg chg="add del mod">
          <ac:chgData name="Purvis, Alison" userId="49ff3bec-f6d0-4a0e-8c75-6dcf7fbd1e46" providerId="ADAL" clId="{80158E40-8B5D-4AD3-8AE6-93A259CFD58C}" dt="2026-01-29T08:15:20.387" v="966" actId="478"/>
          <ac:spMkLst>
            <pc:docMk/>
            <pc:sldMk cId="598111265" sldId="258"/>
            <ac:spMk id="7" creationId="{335CA13E-695D-9098-CE9E-0FCAFD4F767D}"/>
          </ac:spMkLst>
        </pc:spChg>
        <pc:spChg chg="add mo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8" creationId="{ED89C201-A3A8-022C-ECBA-65278AC8D61F}"/>
          </ac:spMkLst>
        </pc:spChg>
        <pc:spChg chg="add mo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9" creationId="{1A828849-558F-EFD4-B9E0-496CD93A1E84}"/>
          </ac:spMkLst>
        </pc:spChg>
        <pc:spChg chg="add mod ord">
          <ac:chgData name="Purvis, Alison" userId="49ff3bec-f6d0-4a0e-8c75-6dcf7fbd1e46" providerId="ADAL" clId="{80158E40-8B5D-4AD3-8AE6-93A259CFD58C}" dt="2026-01-29T08:18:48.131" v="995" actId="34135"/>
          <ac:spMkLst>
            <pc:docMk/>
            <pc:sldMk cId="598111265" sldId="258"/>
            <ac:spMk id="11" creationId="{21DAA0B3-3AE6-4072-F57E-D427CE827B60}"/>
          </ac:spMkLst>
        </pc:spChg>
        <pc:grpChg chg="add mod">
          <ac:chgData name="Purvis, Alison" userId="49ff3bec-f6d0-4a0e-8c75-6dcf7fbd1e46" providerId="ADAL" clId="{80158E40-8B5D-4AD3-8AE6-93A259CFD58C}" dt="2026-01-29T08:18:48.131" v="995" actId="34135"/>
          <ac:grpSpMkLst>
            <pc:docMk/>
            <pc:sldMk cId="598111265" sldId="258"/>
            <ac:grpSpMk id="3" creationId="{7D29A8C7-DD08-EB48-454F-B553D1F6FC6E}"/>
          </ac:grpSpMkLst>
        </pc:grpChg>
      </pc:sldChg>
      <pc:sldChg chg="modSp add mod ord">
        <pc:chgData name="Purvis, Alison" userId="49ff3bec-f6d0-4a0e-8c75-6dcf7fbd1e46" providerId="ADAL" clId="{80158E40-8B5D-4AD3-8AE6-93A259CFD58C}" dt="2026-01-29T08:18:28.987" v="992" actId="34135"/>
        <pc:sldMkLst>
          <pc:docMk/>
          <pc:sldMk cId="1487252329" sldId="259"/>
        </pc:sldMkLst>
        <pc:spChg chg="mod">
          <ac:chgData name="Purvis, Alison" userId="49ff3bec-f6d0-4a0e-8c75-6dcf7fbd1e46" providerId="ADAL" clId="{80158E40-8B5D-4AD3-8AE6-93A259CFD58C}" dt="2026-01-29T08:18:28.987" v="992" actId="34135"/>
          <ac:spMkLst>
            <pc:docMk/>
            <pc:sldMk cId="1487252329" sldId="259"/>
            <ac:spMk id="2" creationId="{EF1E8FBC-5DB1-992F-6104-EE6BA9636FD7}"/>
          </ac:spMkLst>
        </pc:spChg>
        <pc:spChg chg="mod">
          <ac:chgData name="Purvis, Alison" userId="49ff3bec-f6d0-4a0e-8c75-6dcf7fbd1e46" providerId="ADAL" clId="{80158E40-8B5D-4AD3-8AE6-93A259CFD58C}" dt="2026-01-29T08:18:28.987" v="992" actId="34135"/>
          <ac:spMkLst>
            <pc:docMk/>
            <pc:sldMk cId="1487252329" sldId="259"/>
            <ac:spMk id="4" creationId="{D5F5DC8E-F2B5-CDC2-CD77-085FBD681B9D}"/>
          </ac:spMkLst>
        </pc:spChg>
        <pc:spChg chg="mod">
          <ac:chgData name="Purvis, Alison" userId="49ff3bec-f6d0-4a0e-8c75-6dcf7fbd1e46" providerId="ADAL" clId="{80158E40-8B5D-4AD3-8AE6-93A259CFD58C}" dt="2026-01-29T08:18:28.987" v="992" actId="34135"/>
          <ac:spMkLst>
            <pc:docMk/>
            <pc:sldMk cId="1487252329" sldId="259"/>
            <ac:spMk id="5" creationId="{103D7041-40CE-DB34-559A-C4B992028627}"/>
          </ac:spMkLst>
        </pc:spChg>
        <pc:spChg chg="mod">
          <ac:chgData name="Purvis, Alison" userId="49ff3bec-f6d0-4a0e-8c75-6dcf7fbd1e46" providerId="ADAL" clId="{80158E40-8B5D-4AD3-8AE6-93A259CFD58C}" dt="2026-01-29T08:18:28.987" v="992" actId="34135"/>
          <ac:spMkLst>
            <pc:docMk/>
            <pc:sldMk cId="1487252329" sldId="259"/>
            <ac:spMk id="6" creationId="{D845E510-38F5-F43F-0FAB-AD1FFB90057E}"/>
          </ac:spMkLst>
        </pc:spChg>
        <pc:spChg chg="mod">
          <ac:chgData name="Purvis, Alison" userId="49ff3bec-f6d0-4a0e-8c75-6dcf7fbd1e46" providerId="ADAL" clId="{80158E40-8B5D-4AD3-8AE6-93A259CFD58C}" dt="2026-01-29T08:18:28.987" v="992" actId="34135"/>
          <ac:spMkLst>
            <pc:docMk/>
            <pc:sldMk cId="1487252329" sldId="259"/>
            <ac:spMk id="7" creationId="{118C0A9A-0F88-63BF-0EF5-C9ED042DBB7D}"/>
          </ac:spMkLst>
        </pc:spChg>
        <pc:spChg chg="mod">
          <ac:chgData name="Purvis, Alison" userId="49ff3bec-f6d0-4a0e-8c75-6dcf7fbd1e46" providerId="ADAL" clId="{80158E40-8B5D-4AD3-8AE6-93A259CFD58C}" dt="2026-01-29T08:18:28.987" v="992" actId="34135"/>
          <ac:spMkLst>
            <pc:docMk/>
            <pc:sldMk cId="1487252329" sldId="259"/>
            <ac:spMk id="8" creationId="{06C4DC61-0C3C-433D-ABC8-8FC685BBAD27}"/>
          </ac:spMkLst>
        </pc:spChg>
        <pc:grpChg chg="mod">
          <ac:chgData name="Purvis, Alison" userId="49ff3bec-f6d0-4a0e-8c75-6dcf7fbd1e46" providerId="ADAL" clId="{80158E40-8B5D-4AD3-8AE6-93A259CFD58C}" dt="2026-01-29T08:18:28.987" v="992" actId="34135"/>
          <ac:grpSpMkLst>
            <pc:docMk/>
            <pc:sldMk cId="1487252329" sldId="259"/>
            <ac:grpSpMk id="3" creationId="{40DA8C16-2852-FF1E-E238-1E42573CCBD9}"/>
          </ac:grpSpMkLst>
        </pc:grpChg>
      </pc:sldChg>
      <pc:sldChg chg="addSp delSp modSp add mod">
        <pc:chgData name="Purvis, Alison" userId="49ff3bec-f6d0-4a0e-8c75-6dcf7fbd1e46" providerId="ADAL" clId="{80158E40-8B5D-4AD3-8AE6-93A259CFD58C}" dt="2026-01-29T08:18:57.012" v="996" actId="34135"/>
        <pc:sldMkLst>
          <pc:docMk/>
          <pc:sldMk cId="1635994405" sldId="260"/>
        </pc:sldMkLst>
        <pc:spChg chg="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2" creationId="{15E4EA00-314E-A530-D88F-638ADBB25DF8}"/>
          </ac:spMkLst>
        </pc:spChg>
        <pc:spChg chg="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4" creationId="{19E0D85F-B205-303E-5599-90C6270F3F05}"/>
          </ac:spMkLst>
        </pc:spChg>
        <pc:spChg chg="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5" creationId="{65BD3436-C41D-6A87-6DAE-0ECDBB27EB7C}"/>
          </ac:spMkLst>
        </pc:spChg>
        <pc:spChg chg="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6" creationId="{EAC77B97-1E18-38A5-8799-1292A9BFE8C5}"/>
          </ac:spMkLst>
        </pc:spChg>
        <pc:spChg chg="del">
          <ac:chgData name="Purvis, Alison" userId="49ff3bec-f6d0-4a0e-8c75-6dcf7fbd1e46" providerId="ADAL" clId="{80158E40-8B5D-4AD3-8AE6-93A259CFD58C}" dt="2026-01-29T07:53:40.920" v="786" actId="478"/>
          <ac:spMkLst>
            <pc:docMk/>
            <pc:sldMk cId="1635994405" sldId="260"/>
            <ac:spMk id="7" creationId="{0AC153EA-B8FA-53C1-BE07-4A9414769BF4}"/>
          </ac:spMkLst>
        </pc:spChg>
        <pc:spChg chg="add 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7" creationId="{DADB4B8D-966D-8E0C-5E7C-0600609E6C9D}"/>
          </ac:spMkLst>
        </pc:spChg>
        <pc:spChg chg="del">
          <ac:chgData name="Purvis, Alison" userId="49ff3bec-f6d0-4a0e-8c75-6dcf7fbd1e46" providerId="ADAL" clId="{80158E40-8B5D-4AD3-8AE6-93A259CFD58C}" dt="2026-01-29T07:53:42.087" v="787" actId="478"/>
          <ac:spMkLst>
            <pc:docMk/>
            <pc:sldMk cId="1635994405" sldId="260"/>
            <ac:spMk id="8" creationId="{B31BF6AB-4657-B483-235D-8DF11D72B3F2}"/>
          </ac:spMkLst>
        </pc:spChg>
        <pc:spChg chg="add del mod">
          <ac:chgData name="Purvis, Alison" userId="49ff3bec-f6d0-4a0e-8c75-6dcf7fbd1e46" providerId="ADAL" clId="{80158E40-8B5D-4AD3-8AE6-93A259CFD58C}" dt="2026-01-29T08:15:23.834" v="968" actId="478"/>
          <ac:spMkLst>
            <pc:docMk/>
            <pc:sldMk cId="1635994405" sldId="260"/>
            <ac:spMk id="9" creationId="{3ECD6BD0-7CF0-9DF7-1F9B-9E45A1A6F2B6}"/>
          </ac:spMkLst>
        </pc:spChg>
        <pc:spChg chg="add 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10" creationId="{CC2E5B85-16C8-D59C-9904-76AECCD5A19F}"/>
          </ac:spMkLst>
        </pc:spChg>
        <pc:spChg chg="mod">
          <ac:chgData name="Purvis, Alison" userId="49ff3bec-f6d0-4a0e-8c75-6dcf7fbd1e46" providerId="ADAL" clId="{80158E40-8B5D-4AD3-8AE6-93A259CFD58C}" dt="2026-01-29T08:18:57.012" v="996" actId="34135"/>
          <ac:spMkLst>
            <pc:docMk/>
            <pc:sldMk cId="1635994405" sldId="260"/>
            <ac:spMk id="11" creationId="{FCDA7ECE-4399-1C47-D2F8-66EBDABD1209}"/>
          </ac:spMkLst>
        </pc:spChg>
        <pc:grpChg chg="mod">
          <ac:chgData name="Purvis, Alison" userId="49ff3bec-f6d0-4a0e-8c75-6dcf7fbd1e46" providerId="ADAL" clId="{80158E40-8B5D-4AD3-8AE6-93A259CFD58C}" dt="2026-01-29T08:18:57.012" v="996" actId="34135"/>
          <ac:grpSpMkLst>
            <pc:docMk/>
            <pc:sldMk cId="1635994405" sldId="260"/>
            <ac:grpSpMk id="3" creationId="{51C0677D-9FE8-2260-1CD1-F45132ACDAC0}"/>
          </ac:grpSpMkLst>
        </pc:grpChg>
      </pc:sldChg>
      <pc:sldChg chg="addSp delSp modSp add mod">
        <pc:chgData name="Purvis, Alison" userId="49ff3bec-f6d0-4a0e-8c75-6dcf7fbd1e46" providerId="ADAL" clId="{80158E40-8B5D-4AD3-8AE6-93A259CFD58C}" dt="2026-01-29T08:19:07.035" v="997" actId="34135"/>
        <pc:sldMkLst>
          <pc:docMk/>
          <pc:sldMk cId="3438163399" sldId="262"/>
        </pc:sldMkLst>
        <pc:spChg chg="mod">
          <ac:chgData name="Purvis, Alison" userId="49ff3bec-f6d0-4a0e-8c75-6dcf7fbd1e46" providerId="ADAL" clId="{80158E40-8B5D-4AD3-8AE6-93A259CFD58C}" dt="2026-01-29T08:19:07.035" v="997" actId="34135"/>
          <ac:spMkLst>
            <pc:docMk/>
            <pc:sldMk cId="3438163399" sldId="262"/>
            <ac:spMk id="2" creationId="{ACB91682-2867-80AE-00CE-967220ADFF3E}"/>
          </ac:spMkLst>
        </pc:spChg>
        <pc:spChg chg="add del mod">
          <ac:chgData name="Purvis, Alison" userId="49ff3bec-f6d0-4a0e-8c75-6dcf7fbd1e46" providerId="ADAL" clId="{80158E40-8B5D-4AD3-8AE6-93A259CFD58C}" dt="2026-01-29T08:15:26.968" v="970" actId="478"/>
          <ac:spMkLst>
            <pc:docMk/>
            <pc:sldMk cId="3438163399" sldId="262"/>
            <ac:spMk id="3" creationId="{E07279E5-8EDF-B253-A7C3-99EE14D6A48A}"/>
          </ac:spMkLst>
        </pc:spChg>
        <pc:spChg chg="add mod">
          <ac:chgData name="Purvis, Alison" userId="49ff3bec-f6d0-4a0e-8c75-6dcf7fbd1e46" providerId="ADAL" clId="{80158E40-8B5D-4AD3-8AE6-93A259CFD58C}" dt="2026-01-29T08:19:07.035" v="997" actId="34135"/>
          <ac:spMkLst>
            <pc:docMk/>
            <pc:sldMk cId="3438163399" sldId="262"/>
            <ac:spMk id="4" creationId="{858F5352-BDE4-B8F8-85F5-B8C29776086A}"/>
          </ac:spMkLst>
        </pc:spChg>
        <pc:spChg chg="add mod">
          <ac:chgData name="Purvis, Alison" userId="49ff3bec-f6d0-4a0e-8c75-6dcf7fbd1e46" providerId="ADAL" clId="{80158E40-8B5D-4AD3-8AE6-93A259CFD58C}" dt="2026-01-29T08:19:07.035" v="997" actId="34135"/>
          <ac:spMkLst>
            <pc:docMk/>
            <pc:sldMk cId="3438163399" sldId="262"/>
            <ac:spMk id="5" creationId="{6B9E6806-A082-3A96-B3D2-FEB9DFA79F93}"/>
          </ac:spMkLst>
        </pc:spChg>
        <pc:spChg chg="del">
          <ac:chgData name="Purvis, Alison" userId="49ff3bec-f6d0-4a0e-8c75-6dcf7fbd1e46" providerId="ADAL" clId="{80158E40-8B5D-4AD3-8AE6-93A259CFD58C}" dt="2026-01-29T08:14:46.516" v="952" actId="478"/>
          <ac:spMkLst>
            <pc:docMk/>
            <pc:sldMk cId="3438163399" sldId="262"/>
            <ac:spMk id="6" creationId="{2B5C5D63-31F5-5B12-0DC3-7F51189C172E}"/>
          </ac:spMkLst>
        </pc:spChg>
        <pc:spChg chg="add mod">
          <ac:chgData name="Purvis, Alison" userId="49ff3bec-f6d0-4a0e-8c75-6dcf7fbd1e46" providerId="ADAL" clId="{80158E40-8B5D-4AD3-8AE6-93A259CFD58C}" dt="2026-01-29T08:19:07.035" v="997" actId="34135"/>
          <ac:spMkLst>
            <pc:docMk/>
            <pc:sldMk cId="3438163399" sldId="262"/>
            <ac:spMk id="7" creationId="{B0196360-AC11-C586-B81F-CC83A9CE9042}"/>
          </ac:spMkLst>
        </pc:spChg>
        <pc:spChg chg="del">
          <ac:chgData name="Purvis, Alison" userId="49ff3bec-f6d0-4a0e-8c75-6dcf7fbd1e46" providerId="ADAL" clId="{80158E40-8B5D-4AD3-8AE6-93A259CFD58C}" dt="2026-01-29T07:53:52.812" v="791" actId="478"/>
          <ac:spMkLst>
            <pc:docMk/>
            <pc:sldMk cId="3438163399" sldId="262"/>
            <ac:spMk id="7" creationId="{BA4BCAD9-350D-81EA-C28E-DEB7E7947367}"/>
          </ac:spMkLst>
        </pc:spChg>
        <pc:spChg chg="del mod">
          <ac:chgData name="Purvis, Alison" userId="49ff3bec-f6d0-4a0e-8c75-6dcf7fbd1e46" providerId="ADAL" clId="{80158E40-8B5D-4AD3-8AE6-93A259CFD58C}" dt="2026-01-29T07:53:50.758" v="790" actId="478"/>
          <ac:spMkLst>
            <pc:docMk/>
            <pc:sldMk cId="3438163399" sldId="262"/>
            <ac:spMk id="8" creationId="{C1D355C0-7841-C559-F145-E7835ADF7892}"/>
          </ac:spMkLst>
        </pc:spChg>
        <pc:spChg chg="add del mod">
          <ac:chgData name="Purvis, Alison" userId="49ff3bec-f6d0-4a0e-8c75-6dcf7fbd1e46" providerId="ADAL" clId="{80158E40-8B5D-4AD3-8AE6-93A259CFD58C}" dt="2026-01-29T08:19:07.035" v="997" actId="34135"/>
          <ac:spMkLst>
            <pc:docMk/>
            <pc:sldMk cId="3438163399" sldId="262"/>
            <ac:spMk id="11" creationId="{7EBD6A44-E30F-B90F-D987-F0BEAE86AA22}"/>
          </ac:spMkLst>
        </pc:spChg>
        <pc:picChg chg="add mod">
          <ac:chgData name="Purvis, Alison" userId="49ff3bec-f6d0-4a0e-8c75-6dcf7fbd1e46" providerId="ADAL" clId="{80158E40-8B5D-4AD3-8AE6-93A259CFD58C}" dt="2026-01-29T08:19:07.035" v="997" actId="34135"/>
          <ac:picMkLst>
            <pc:docMk/>
            <pc:sldMk cId="3438163399" sldId="262"/>
            <ac:picMk id="12" creationId="{60038F0C-9725-63B1-45AF-F7BE8B9870B6}"/>
          </ac:picMkLst>
        </pc:picChg>
      </pc:sldChg>
      <pc:sldChg chg="addSp delSp modSp add mod">
        <pc:chgData name="Purvis, Alison" userId="49ff3bec-f6d0-4a0e-8c75-6dcf7fbd1e46" providerId="ADAL" clId="{80158E40-8B5D-4AD3-8AE6-93A259CFD58C}" dt="2026-01-29T08:19:15.312" v="998" actId="34135"/>
        <pc:sldMkLst>
          <pc:docMk/>
          <pc:sldMk cId="3900173628" sldId="263"/>
        </pc:sldMkLst>
        <pc:spChg chg="mod">
          <ac:chgData name="Purvis, Alison" userId="49ff3bec-f6d0-4a0e-8c75-6dcf7fbd1e46" providerId="ADAL" clId="{80158E40-8B5D-4AD3-8AE6-93A259CFD58C}" dt="2026-01-29T08:19:15.312" v="998" actId="34135"/>
          <ac:spMkLst>
            <pc:docMk/>
            <pc:sldMk cId="3900173628" sldId="263"/>
            <ac:spMk id="2" creationId="{C2F36FA0-96B2-DC25-B3D5-22862FD2E516}"/>
          </ac:spMkLst>
        </pc:spChg>
        <pc:spChg chg="add del mod">
          <ac:chgData name="Purvis, Alison" userId="49ff3bec-f6d0-4a0e-8c75-6dcf7fbd1e46" providerId="ADAL" clId="{80158E40-8B5D-4AD3-8AE6-93A259CFD58C}" dt="2026-01-29T08:15:29.655" v="972" actId="478"/>
          <ac:spMkLst>
            <pc:docMk/>
            <pc:sldMk cId="3900173628" sldId="263"/>
            <ac:spMk id="3" creationId="{6A5523A2-B18B-3264-7E22-1DF020B2B3DC}"/>
          </ac:spMkLst>
        </pc:spChg>
        <pc:spChg chg="add mod">
          <ac:chgData name="Purvis, Alison" userId="49ff3bec-f6d0-4a0e-8c75-6dcf7fbd1e46" providerId="ADAL" clId="{80158E40-8B5D-4AD3-8AE6-93A259CFD58C}" dt="2026-01-29T08:19:15.312" v="998" actId="34135"/>
          <ac:spMkLst>
            <pc:docMk/>
            <pc:sldMk cId="3900173628" sldId="263"/>
            <ac:spMk id="4" creationId="{675F4292-EFDB-CAD8-CEE0-7EA6FD2A0A9E}"/>
          </ac:spMkLst>
        </pc:spChg>
        <pc:spChg chg="add mod">
          <ac:chgData name="Purvis, Alison" userId="49ff3bec-f6d0-4a0e-8c75-6dcf7fbd1e46" providerId="ADAL" clId="{80158E40-8B5D-4AD3-8AE6-93A259CFD58C}" dt="2026-01-29T08:19:15.312" v="998" actId="34135"/>
          <ac:spMkLst>
            <pc:docMk/>
            <pc:sldMk cId="3900173628" sldId="263"/>
            <ac:spMk id="5" creationId="{29EF8366-6795-78E5-00C6-76259A4C3B7A}"/>
          </ac:spMkLst>
        </pc:spChg>
        <pc:spChg chg="del">
          <ac:chgData name="Purvis, Alison" userId="49ff3bec-f6d0-4a0e-8c75-6dcf7fbd1e46" providerId="ADAL" clId="{80158E40-8B5D-4AD3-8AE6-93A259CFD58C}" dt="2026-01-29T08:14:51.970" v="954" actId="478"/>
          <ac:spMkLst>
            <pc:docMk/>
            <pc:sldMk cId="3900173628" sldId="263"/>
            <ac:spMk id="6" creationId="{37C730E6-AEC5-DF5C-ECB9-A33E1E309F6E}"/>
          </ac:spMkLst>
        </pc:spChg>
        <pc:spChg chg="add mod">
          <ac:chgData name="Purvis, Alison" userId="49ff3bec-f6d0-4a0e-8c75-6dcf7fbd1e46" providerId="ADAL" clId="{80158E40-8B5D-4AD3-8AE6-93A259CFD58C}" dt="2026-01-29T08:19:15.312" v="998" actId="34135"/>
          <ac:spMkLst>
            <pc:docMk/>
            <pc:sldMk cId="3900173628" sldId="263"/>
            <ac:spMk id="7" creationId="{1CA351E1-1A34-DA66-FA8E-948680377C33}"/>
          </ac:spMkLst>
        </pc:spChg>
        <pc:spChg chg="del">
          <ac:chgData name="Purvis, Alison" userId="49ff3bec-f6d0-4a0e-8c75-6dcf7fbd1e46" providerId="ADAL" clId="{80158E40-8B5D-4AD3-8AE6-93A259CFD58C}" dt="2026-01-29T07:53:58.597" v="793" actId="478"/>
          <ac:spMkLst>
            <pc:docMk/>
            <pc:sldMk cId="3900173628" sldId="263"/>
            <ac:spMk id="7" creationId="{CB5CC267-1502-2035-426C-26750A74522E}"/>
          </ac:spMkLst>
        </pc:spChg>
        <pc:spChg chg="del">
          <ac:chgData name="Purvis, Alison" userId="49ff3bec-f6d0-4a0e-8c75-6dcf7fbd1e46" providerId="ADAL" clId="{80158E40-8B5D-4AD3-8AE6-93A259CFD58C}" dt="2026-01-29T07:54:00.698" v="794" actId="478"/>
          <ac:spMkLst>
            <pc:docMk/>
            <pc:sldMk cId="3900173628" sldId="263"/>
            <ac:spMk id="8" creationId="{4224A8D1-6D88-862F-AB0B-B1C468109A43}"/>
          </ac:spMkLst>
        </pc:spChg>
        <pc:spChg chg="mod">
          <ac:chgData name="Purvis, Alison" userId="49ff3bec-f6d0-4a0e-8c75-6dcf7fbd1e46" providerId="ADAL" clId="{80158E40-8B5D-4AD3-8AE6-93A259CFD58C}" dt="2026-01-29T08:19:15.312" v="998" actId="34135"/>
          <ac:spMkLst>
            <pc:docMk/>
            <pc:sldMk cId="3900173628" sldId="263"/>
            <ac:spMk id="11" creationId="{0C0F3ADB-5817-A937-58C8-E221111FE784}"/>
          </ac:spMkLst>
        </pc:spChg>
        <pc:picChg chg="add mod">
          <ac:chgData name="Purvis, Alison" userId="49ff3bec-f6d0-4a0e-8c75-6dcf7fbd1e46" providerId="ADAL" clId="{80158E40-8B5D-4AD3-8AE6-93A259CFD58C}" dt="2026-01-29T08:19:15.312" v="998" actId="34135"/>
          <ac:picMkLst>
            <pc:docMk/>
            <pc:sldMk cId="3900173628" sldId="263"/>
            <ac:picMk id="9" creationId="{5854FD05-26FF-AA7C-6E75-19F1EB8C2F45}"/>
          </ac:picMkLst>
        </pc:picChg>
      </pc:sldChg>
      <pc:sldChg chg="addSp delSp modSp add mod">
        <pc:chgData name="Purvis, Alison" userId="49ff3bec-f6d0-4a0e-8c75-6dcf7fbd1e46" providerId="ADAL" clId="{80158E40-8B5D-4AD3-8AE6-93A259CFD58C}" dt="2026-01-29T08:19:22.624" v="999" actId="34135"/>
        <pc:sldMkLst>
          <pc:docMk/>
          <pc:sldMk cId="235072280" sldId="264"/>
        </pc:sldMkLst>
        <pc:spChg chg="mod">
          <ac:chgData name="Purvis, Alison" userId="49ff3bec-f6d0-4a0e-8c75-6dcf7fbd1e46" providerId="ADAL" clId="{80158E40-8B5D-4AD3-8AE6-93A259CFD58C}" dt="2026-01-29T08:19:22.624" v="999" actId="34135"/>
          <ac:spMkLst>
            <pc:docMk/>
            <pc:sldMk cId="235072280" sldId="264"/>
            <ac:spMk id="2" creationId="{E9718E33-DD68-690E-D3AC-91A174B079C4}"/>
          </ac:spMkLst>
        </pc:spChg>
        <pc:spChg chg="add del mod">
          <ac:chgData name="Purvis, Alison" userId="49ff3bec-f6d0-4a0e-8c75-6dcf7fbd1e46" providerId="ADAL" clId="{80158E40-8B5D-4AD3-8AE6-93A259CFD58C}" dt="2026-01-29T08:15:36.942" v="975" actId="478"/>
          <ac:spMkLst>
            <pc:docMk/>
            <pc:sldMk cId="235072280" sldId="264"/>
            <ac:spMk id="3" creationId="{82CB8C8D-2FDC-485F-F5CF-0D8ED9729132}"/>
          </ac:spMkLst>
        </pc:spChg>
        <pc:spChg chg="add mod">
          <ac:chgData name="Purvis, Alison" userId="49ff3bec-f6d0-4a0e-8c75-6dcf7fbd1e46" providerId="ADAL" clId="{80158E40-8B5D-4AD3-8AE6-93A259CFD58C}" dt="2026-01-29T08:19:22.624" v="999" actId="34135"/>
          <ac:spMkLst>
            <pc:docMk/>
            <pc:sldMk cId="235072280" sldId="264"/>
            <ac:spMk id="4" creationId="{8D22037E-9C63-DF3D-3EB0-BCE7B3F118E6}"/>
          </ac:spMkLst>
        </pc:spChg>
        <pc:spChg chg="add mod">
          <ac:chgData name="Purvis, Alison" userId="49ff3bec-f6d0-4a0e-8c75-6dcf7fbd1e46" providerId="ADAL" clId="{80158E40-8B5D-4AD3-8AE6-93A259CFD58C}" dt="2026-01-29T08:19:22.624" v="999" actId="34135"/>
          <ac:spMkLst>
            <pc:docMk/>
            <pc:sldMk cId="235072280" sldId="264"/>
            <ac:spMk id="5" creationId="{5A7B1545-A9E1-FD7A-2AB0-49F858BCB5A8}"/>
          </ac:spMkLst>
        </pc:spChg>
        <pc:spChg chg="del">
          <ac:chgData name="Purvis, Alison" userId="49ff3bec-f6d0-4a0e-8c75-6dcf7fbd1e46" providerId="ADAL" clId="{80158E40-8B5D-4AD3-8AE6-93A259CFD58C}" dt="2026-01-29T08:14:54.887" v="956" actId="478"/>
          <ac:spMkLst>
            <pc:docMk/>
            <pc:sldMk cId="235072280" sldId="264"/>
            <ac:spMk id="6" creationId="{DF4FDA8C-D08E-B3A2-9377-979970307A69}"/>
          </ac:spMkLst>
        </pc:spChg>
        <pc:spChg chg="del">
          <ac:chgData name="Purvis, Alison" userId="49ff3bec-f6d0-4a0e-8c75-6dcf7fbd1e46" providerId="ADAL" clId="{80158E40-8B5D-4AD3-8AE6-93A259CFD58C}" dt="2026-01-29T07:54:04.248" v="796" actId="478"/>
          <ac:spMkLst>
            <pc:docMk/>
            <pc:sldMk cId="235072280" sldId="264"/>
            <ac:spMk id="7" creationId="{256357E3-A768-5807-B499-C4ED4EBAAD9A}"/>
          </ac:spMkLst>
        </pc:spChg>
        <pc:spChg chg="add mod">
          <ac:chgData name="Purvis, Alison" userId="49ff3bec-f6d0-4a0e-8c75-6dcf7fbd1e46" providerId="ADAL" clId="{80158E40-8B5D-4AD3-8AE6-93A259CFD58C}" dt="2026-01-29T08:15:34.790" v="974"/>
          <ac:spMkLst>
            <pc:docMk/>
            <pc:sldMk cId="235072280" sldId="264"/>
            <ac:spMk id="7" creationId="{FF46036F-B461-124A-29AA-9C07880CA589}"/>
          </ac:spMkLst>
        </pc:spChg>
        <pc:spChg chg="del">
          <ac:chgData name="Purvis, Alison" userId="49ff3bec-f6d0-4a0e-8c75-6dcf7fbd1e46" providerId="ADAL" clId="{80158E40-8B5D-4AD3-8AE6-93A259CFD58C}" dt="2026-01-29T07:54:06.069" v="797" actId="478"/>
          <ac:spMkLst>
            <pc:docMk/>
            <pc:sldMk cId="235072280" sldId="264"/>
            <ac:spMk id="8" creationId="{4933085A-CD5E-87C6-2BBD-FC8D0E786FCF}"/>
          </ac:spMkLst>
        </pc:spChg>
        <pc:spChg chg="add mod">
          <ac:chgData name="Purvis, Alison" userId="49ff3bec-f6d0-4a0e-8c75-6dcf7fbd1e46" providerId="ADAL" clId="{80158E40-8B5D-4AD3-8AE6-93A259CFD58C}" dt="2026-01-29T08:19:22.624" v="999" actId="34135"/>
          <ac:spMkLst>
            <pc:docMk/>
            <pc:sldMk cId="235072280" sldId="264"/>
            <ac:spMk id="8" creationId="{7EDFD34A-A56C-6FA5-7A9D-854E864D89C7}"/>
          </ac:spMkLst>
        </pc:spChg>
        <pc:spChg chg="mod">
          <ac:chgData name="Purvis, Alison" userId="49ff3bec-f6d0-4a0e-8c75-6dcf7fbd1e46" providerId="ADAL" clId="{80158E40-8B5D-4AD3-8AE6-93A259CFD58C}" dt="2026-01-29T08:19:22.624" v="999" actId="34135"/>
          <ac:spMkLst>
            <pc:docMk/>
            <pc:sldMk cId="235072280" sldId="264"/>
            <ac:spMk id="11" creationId="{4D779671-7C35-FC89-8454-A92596C8AC4F}"/>
          </ac:spMkLst>
        </pc:spChg>
        <pc:picChg chg="add mod">
          <ac:chgData name="Purvis, Alison" userId="49ff3bec-f6d0-4a0e-8c75-6dcf7fbd1e46" providerId="ADAL" clId="{80158E40-8B5D-4AD3-8AE6-93A259CFD58C}" dt="2026-01-29T08:19:22.624" v="999" actId="34135"/>
          <ac:picMkLst>
            <pc:docMk/>
            <pc:sldMk cId="235072280" sldId="264"/>
            <ac:picMk id="10" creationId="{4F0A13AE-652B-F0BF-0205-5FD72A618B1A}"/>
          </ac:picMkLst>
        </pc:picChg>
      </pc:sldChg>
      <pc:sldChg chg="addSp delSp modSp add mod">
        <pc:chgData name="Purvis, Alison" userId="49ff3bec-f6d0-4a0e-8c75-6dcf7fbd1e46" providerId="ADAL" clId="{80158E40-8B5D-4AD3-8AE6-93A259CFD58C}" dt="2026-01-29T08:19:29.503" v="1000" actId="34135"/>
        <pc:sldMkLst>
          <pc:docMk/>
          <pc:sldMk cId="1300181990" sldId="265"/>
        </pc:sldMkLst>
        <pc:spChg chg="mod">
          <ac:chgData name="Purvis, Alison" userId="49ff3bec-f6d0-4a0e-8c75-6dcf7fbd1e46" providerId="ADAL" clId="{80158E40-8B5D-4AD3-8AE6-93A259CFD58C}" dt="2026-01-29T08:19:29.503" v="1000" actId="34135"/>
          <ac:spMkLst>
            <pc:docMk/>
            <pc:sldMk cId="1300181990" sldId="265"/>
            <ac:spMk id="2" creationId="{BD3F05C1-3DED-1075-8C53-BF6D959505B4}"/>
          </ac:spMkLst>
        </pc:spChg>
        <pc:spChg chg="add del mod">
          <ac:chgData name="Purvis, Alison" userId="49ff3bec-f6d0-4a0e-8c75-6dcf7fbd1e46" providerId="ADAL" clId="{80158E40-8B5D-4AD3-8AE6-93A259CFD58C}" dt="2026-01-29T08:15:39.868" v="977" actId="478"/>
          <ac:spMkLst>
            <pc:docMk/>
            <pc:sldMk cId="1300181990" sldId="265"/>
            <ac:spMk id="3" creationId="{92EB32D4-347E-7874-5BCB-0A0271CA47EC}"/>
          </ac:spMkLst>
        </pc:spChg>
        <pc:spChg chg="add mod">
          <ac:chgData name="Purvis, Alison" userId="49ff3bec-f6d0-4a0e-8c75-6dcf7fbd1e46" providerId="ADAL" clId="{80158E40-8B5D-4AD3-8AE6-93A259CFD58C}" dt="2026-01-29T08:19:29.503" v="1000" actId="34135"/>
          <ac:spMkLst>
            <pc:docMk/>
            <pc:sldMk cId="1300181990" sldId="265"/>
            <ac:spMk id="4" creationId="{CE589A20-94F8-E599-13FC-91CDD8B29849}"/>
          </ac:spMkLst>
        </pc:spChg>
        <pc:spChg chg="add mod">
          <ac:chgData name="Purvis, Alison" userId="49ff3bec-f6d0-4a0e-8c75-6dcf7fbd1e46" providerId="ADAL" clId="{80158E40-8B5D-4AD3-8AE6-93A259CFD58C}" dt="2026-01-29T08:19:29.503" v="1000" actId="34135"/>
          <ac:spMkLst>
            <pc:docMk/>
            <pc:sldMk cId="1300181990" sldId="265"/>
            <ac:spMk id="5" creationId="{51C72FAE-E9D5-7C44-06C4-49D27D114326}"/>
          </ac:spMkLst>
        </pc:spChg>
        <pc:spChg chg="del">
          <ac:chgData name="Purvis, Alison" userId="49ff3bec-f6d0-4a0e-8c75-6dcf7fbd1e46" providerId="ADAL" clId="{80158E40-8B5D-4AD3-8AE6-93A259CFD58C}" dt="2026-01-29T08:14:57.673" v="958" actId="478"/>
          <ac:spMkLst>
            <pc:docMk/>
            <pc:sldMk cId="1300181990" sldId="265"/>
            <ac:spMk id="6" creationId="{628A5D2C-1AE7-A9B3-31B3-D1BF281E676A}"/>
          </ac:spMkLst>
        </pc:spChg>
        <pc:spChg chg="del">
          <ac:chgData name="Purvis, Alison" userId="49ff3bec-f6d0-4a0e-8c75-6dcf7fbd1e46" providerId="ADAL" clId="{80158E40-8B5D-4AD3-8AE6-93A259CFD58C}" dt="2026-01-29T07:54:11.777" v="799" actId="478"/>
          <ac:spMkLst>
            <pc:docMk/>
            <pc:sldMk cId="1300181990" sldId="265"/>
            <ac:spMk id="7" creationId="{7516C332-F026-F81C-4E14-272DD6DA6005}"/>
          </ac:spMkLst>
        </pc:spChg>
        <pc:spChg chg="add mod">
          <ac:chgData name="Purvis, Alison" userId="49ff3bec-f6d0-4a0e-8c75-6dcf7fbd1e46" providerId="ADAL" clId="{80158E40-8B5D-4AD3-8AE6-93A259CFD58C}" dt="2026-01-29T08:19:29.503" v="1000" actId="34135"/>
          <ac:spMkLst>
            <pc:docMk/>
            <pc:sldMk cId="1300181990" sldId="265"/>
            <ac:spMk id="7" creationId="{875EFA1C-94CD-1663-324F-FFCC9CA6578C}"/>
          </ac:spMkLst>
        </pc:spChg>
        <pc:spChg chg="del">
          <ac:chgData name="Purvis, Alison" userId="49ff3bec-f6d0-4a0e-8c75-6dcf7fbd1e46" providerId="ADAL" clId="{80158E40-8B5D-4AD3-8AE6-93A259CFD58C}" dt="2026-01-29T07:54:14.071" v="800" actId="478"/>
          <ac:spMkLst>
            <pc:docMk/>
            <pc:sldMk cId="1300181990" sldId="265"/>
            <ac:spMk id="8" creationId="{E527B168-B25B-9819-C419-F18BF317716C}"/>
          </ac:spMkLst>
        </pc:spChg>
        <pc:spChg chg="mod">
          <ac:chgData name="Purvis, Alison" userId="49ff3bec-f6d0-4a0e-8c75-6dcf7fbd1e46" providerId="ADAL" clId="{80158E40-8B5D-4AD3-8AE6-93A259CFD58C}" dt="2026-01-29T08:19:29.503" v="1000" actId="34135"/>
          <ac:spMkLst>
            <pc:docMk/>
            <pc:sldMk cId="1300181990" sldId="265"/>
            <ac:spMk id="11" creationId="{105A7F25-EF16-B130-8BAB-4807AA5251CB}"/>
          </ac:spMkLst>
        </pc:spChg>
        <pc:picChg chg="add mod">
          <ac:chgData name="Purvis, Alison" userId="49ff3bec-f6d0-4a0e-8c75-6dcf7fbd1e46" providerId="ADAL" clId="{80158E40-8B5D-4AD3-8AE6-93A259CFD58C}" dt="2026-01-29T08:19:29.503" v="1000" actId="34135"/>
          <ac:picMkLst>
            <pc:docMk/>
            <pc:sldMk cId="1300181990" sldId="265"/>
            <ac:picMk id="12" creationId="{39B708D6-E744-8F60-9913-F6EEEE92EF9C}"/>
          </ac:picMkLst>
        </pc:picChg>
      </pc:sldChg>
      <pc:sldChg chg="addSp delSp modSp add mod">
        <pc:chgData name="Purvis, Alison" userId="49ff3bec-f6d0-4a0e-8c75-6dcf7fbd1e46" providerId="ADAL" clId="{80158E40-8B5D-4AD3-8AE6-93A259CFD58C}" dt="2026-01-29T08:19:36.366" v="1001" actId="34135"/>
        <pc:sldMkLst>
          <pc:docMk/>
          <pc:sldMk cId="983794452" sldId="266"/>
        </pc:sldMkLst>
        <pc:spChg chg="mod">
          <ac:chgData name="Purvis, Alison" userId="49ff3bec-f6d0-4a0e-8c75-6dcf7fbd1e46" providerId="ADAL" clId="{80158E40-8B5D-4AD3-8AE6-93A259CFD58C}" dt="2026-01-29T08:19:36.366" v="1001" actId="34135"/>
          <ac:spMkLst>
            <pc:docMk/>
            <pc:sldMk cId="983794452" sldId="266"/>
            <ac:spMk id="2" creationId="{BF45FE8A-0717-DBA6-58D0-CC5CE6F37B2A}"/>
          </ac:spMkLst>
        </pc:spChg>
        <pc:spChg chg="add del mod">
          <ac:chgData name="Purvis, Alison" userId="49ff3bec-f6d0-4a0e-8c75-6dcf7fbd1e46" providerId="ADAL" clId="{80158E40-8B5D-4AD3-8AE6-93A259CFD58C}" dt="2026-01-29T08:15:43.188" v="979" actId="478"/>
          <ac:spMkLst>
            <pc:docMk/>
            <pc:sldMk cId="983794452" sldId="266"/>
            <ac:spMk id="3" creationId="{54EFCACF-6C03-9A9B-633A-A211833407FC}"/>
          </ac:spMkLst>
        </pc:spChg>
        <pc:spChg chg="add mod">
          <ac:chgData name="Purvis, Alison" userId="49ff3bec-f6d0-4a0e-8c75-6dcf7fbd1e46" providerId="ADAL" clId="{80158E40-8B5D-4AD3-8AE6-93A259CFD58C}" dt="2026-01-29T08:19:36.366" v="1001" actId="34135"/>
          <ac:spMkLst>
            <pc:docMk/>
            <pc:sldMk cId="983794452" sldId="266"/>
            <ac:spMk id="4" creationId="{59DC4E6F-DBC4-15BD-5D3A-A2567F2806C8}"/>
          </ac:spMkLst>
        </pc:spChg>
        <pc:spChg chg="add mod">
          <ac:chgData name="Purvis, Alison" userId="49ff3bec-f6d0-4a0e-8c75-6dcf7fbd1e46" providerId="ADAL" clId="{80158E40-8B5D-4AD3-8AE6-93A259CFD58C}" dt="2026-01-29T08:19:36.366" v="1001" actId="34135"/>
          <ac:spMkLst>
            <pc:docMk/>
            <pc:sldMk cId="983794452" sldId="266"/>
            <ac:spMk id="5" creationId="{B52B4DA8-00DD-1EEE-C40D-8C1403BCE26B}"/>
          </ac:spMkLst>
        </pc:spChg>
        <pc:spChg chg="del">
          <ac:chgData name="Purvis, Alison" userId="49ff3bec-f6d0-4a0e-8c75-6dcf7fbd1e46" providerId="ADAL" clId="{80158E40-8B5D-4AD3-8AE6-93A259CFD58C}" dt="2026-01-29T08:15:02.014" v="960" actId="478"/>
          <ac:spMkLst>
            <pc:docMk/>
            <pc:sldMk cId="983794452" sldId="266"/>
            <ac:spMk id="6" creationId="{25F9B531-77B2-D336-D74B-4E0BFA5B4CCE}"/>
          </ac:spMkLst>
        </pc:spChg>
        <pc:spChg chg="del">
          <ac:chgData name="Purvis, Alison" userId="49ff3bec-f6d0-4a0e-8c75-6dcf7fbd1e46" providerId="ADAL" clId="{80158E40-8B5D-4AD3-8AE6-93A259CFD58C}" dt="2026-01-29T07:54:18.681" v="802" actId="478"/>
          <ac:spMkLst>
            <pc:docMk/>
            <pc:sldMk cId="983794452" sldId="266"/>
            <ac:spMk id="7" creationId="{82F609C2-D96E-C4D8-D81F-FE1105797ABC}"/>
          </ac:spMkLst>
        </pc:spChg>
        <pc:spChg chg="add mod">
          <ac:chgData name="Purvis, Alison" userId="49ff3bec-f6d0-4a0e-8c75-6dcf7fbd1e46" providerId="ADAL" clId="{80158E40-8B5D-4AD3-8AE6-93A259CFD58C}" dt="2026-01-29T08:19:36.366" v="1001" actId="34135"/>
          <ac:spMkLst>
            <pc:docMk/>
            <pc:sldMk cId="983794452" sldId="266"/>
            <ac:spMk id="7" creationId="{ED98204F-DF0D-09F8-E71C-F5DDD8BAB26F}"/>
          </ac:spMkLst>
        </pc:spChg>
        <pc:spChg chg="del">
          <ac:chgData name="Purvis, Alison" userId="49ff3bec-f6d0-4a0e-8c75-6dcf7fbd1e46" providerId="ADAL" clId="{80158E40-8B5D-4AD3-8AE6-93A259CFD58C}" dt="2026-01-29T07:54:18.681" v="802" actId="478"/>
          <ac:spMkLst>
            <pc:docMk/>
            <pc:sldMk cId="983794452" sldId="266"/>
            <ac:spMk id="8" creationId="{35C85C03-8559-2DF3-3DED-5E5AB3633E95}"/>
          </ac:spMkLst>
        </pc:spChg>
        <pc:spChg chg="mod">
          <ac:chgData name="Purvis, Alison" userId="49ff3bec-f6d0-4a0e-8c75-6dcf7fbd1e46" providerId="ADAL" clId="{80158E40-8B5D-4AD3-8AE6-93A259CFD58C}" dt="2026-01-29T08:19:36.366" v="1001" actId="34135"/>
          <ac:spMkLst>
            <pc:docMk/>
            <pc:sldMk cId="983794452" sldId="266"/>
            <ac:spMk id="11" creationId="{AC4DFA86-F772-98FB-AC3C-A14F466B2645}"/>
          </ac:spMkLst>
        </pc:spChg>
        <pc:picChg chg="add mod">
          <ac:chgData name="Purvis, Alison" userId="49ff3bec-f6d0-4a0e-8c75-6dcf7fbd1e46" providerId="ADAL" clId="{80158E40-8B5D-4AD3-8AE6-93A259CFD58C}" dt="2026-01-29T08:19:36.366" v="1001" actId="34135"/>
          <ac:picMkLst>
            <pc:docMk/>
            <pc:sldMk cId="983794452" sldId="266"/>
            <ac:picMk id="13" creationId="{249C7C46-31B3-DDC2-1780-053F9F9EF2AA}"/>
          </ac:picMkLst>
        </pc:picChg>
      </pc:sldChg>
      <pc:sldChg chg="addSp delSp modSp add mod">
        <pc:chgData name="Purvis, Alison" userId="49ff3bec-f6d0-4a0e-8c75-6dcf7fbd1e46" providerId="ADAL" clId="{80158E40-8B5D-4AD3-8AE6-93A259CFD58C}" dt="2026-01-29T08:19:43.676" v="1002" actId="34135"/>
        <pc:sldMkLst>
          <pc:docMk/>
          <pc:sldMk cId="3887013495" sldId="267"/>
        </pc:sldMkLst>
        <pc:spChg chg="mod">
          <ac:chgData name="Purvis, Alison" userId="49ff3bec-f6d0-4a0e-8c75-6dcf7fbd1e46" providerId="ADAL" clId="{80158E40-8B5D-4AD3-8AE6-93A259CFD58C}" dt="2026-01-29T08:19:43.676" v="1002" actId="34135"/>
          <ac:spMkLst>
            <pc:docMk/>
            <pc:sldMk cId="3887013495" sldId="267"/>
            <ac:spMk id="2" creationId="{17E3747F-7C27-D9EC-F302-0C6A434627F2}"/>
          </ac:spMkLst>
        </pc:spChg>
        <pc:spChg chg="add del mod">
          <ac:chgData name="Purvis, Alison" userId="49ff3bec-f6d0-4a0e-8c75-6dcf7fbd1e46" providerId="ADAL" clId="{80158E40-8B5D-4AD3-8AE6-93A259CFD58C}" dt="2026-01-29T08:15:46.159" v="981" actId="478"/>
          <ac:spMkLst>
            <pc:docMk/>
            <pc:sldMk cId="3887013495" sldId="267"/>
            <ac:spMk id="3" creationId="{7DB88AE9-7DA0-56E8-E756-B08F79A2E155}"/>
          </ac:spMkLst>
        </pc:spChg>
        <pc:spChg chg="add mod">
          <ac:chgData name="Purvis, Alison" userId="49ff3bec-f6d0-4a0e-8c75-6dcf7fbd1e46" providerId="ADAL" clId="{80158E40-8B5D-4AD3-8AE6-93A259CFD58C}" dt="2026-01-29T08:19:43.676" v="1002" actId="34135"/>
          <ac:spMkLst>
            <pc:docMk/>
            <pc:sldMk cId="3887013495" sldId="267"/>
            <ac:spMk id="4" creationId="{126FE6C6-1940-28EF-123F-65454D02D070}"/>
          </ac:spMkLst>
        </pc:spChg>
        <pc:spChg chg="add mod">
          <ac:chgData name="Purvis, Alison" userId="49ff3bec-f6d0-4a0e-8c75-6dcf7fbd1e46" providerId="ADAL" clId="{80158E40-8B5D-4AD3-8AE6-93A259CFD58C}" dt="2026-01-29T08:19:43.676" v="1002" actId="34135"/>
          <ac:spMkLst>
            <pc:docMk/>
            <pc:sldMk cId="3887013495" sldId="267"/>
            <ac:spMk id="5" creationId="{1850434C-5C72-8641-ABD8-99654891B9F3}"/>
          </ac:spMkLst>
        </pc:spChg>
        <pc:spChg chg="del">
          <ac:chgData name="Purvis, Alison" userId="49ff3bec-f6d0-4a0e-8c75-6dcf7fbd1e46" providerId="ADAL" clId="{80158E40-8B5D-4AD3-8AE6-93A259CFD58C}" dt="2026-01-29T08:15:06.968" v="962" actId="478"/>
          <ac:spMkLst>
            <pc:docMk/>
            <pc:sldMk cId="3887013495" sldId="267"/>
            <ac:spMk id="6" creationId="{9EF66042-824B-0194-05B8-D80D4C3BBEFF}"/>
          </ac:spMkLst>
        </pc:spChg>
        <pc:spChg chg="add mod">
          <ac:chgData name="Purvis, Alison" userId="49ff3bec-f6d0-4a0e-8c75-6dcf7fbd1e46" providerId="ADAL" clId="{80158E40-8B5D-4AD3-8AE6-93A259CFD58C}" dt="2026-01-29T08:19:43.676" v="1002" actId="34135"/>
          <ac:spMkLst>
            <pc:docMk/>
            <pc:sldMk cId="3887013495" sldId="267"/>
            <ac:spMk id="7" creationId="{01D8C6CF-24C2-E4C2-3FE6-2F424C55A034}"/>
          </ac:spMkLst>
        </pc:spChg>
        <pc:spChg chg="del">
          <ac:chgData name="Purvis, Alison" userId="49ff3bec-f6d0-4a0e-8c75-6dcf7fbd1e46" providerId="ADAL" clId="{80158E40-8B5D-4AD3-8AE6-93A259CFD58C}" dt="2026-01-29T07:54:22.317" v="804" actId="478"/>
          <ac:spMkLst>
            <pc:docMk/>
            <pc:sldMk cId="3887013495" sldId="267"/>
            <ac:spMk id="7" creationId="{F7637CF4-0B69-7310-9D72-58DC3773B12D}"/>
          </ac:spMkLst>
        </pc:spChg>
        <pc:spChg chg="del">
          <ac:chgData name="Purvis, Alison" userId="49ff3bec-f6d0-4a0e-8c75-6dcf7fbd1e46" providerId="ADAL" clId="{80158E40-8B5D-4AD3-8AE6-93A259CFD58C}" dt="2026-01-29T07:54:24.053" v="805" actId="478"/>
          <ac:spMkLst>
            <pc:docMk/>
            <pc:sldMk cId="3887013495" sldId="267"/>
            <ac:spMk id="8" creationId="{401DE53E-2A3C-DCA6-04D1-1A78DA86454A}"/>
          </ac:spMkLst>
        </pc:spChg>
        <pc:spChg chg="mod">
          <ac:chgData name="Purvis, Alison" userId="49ff3bec-f6d0-4a0e-8c75-6dcf7fbd1e46" providerId="ADAL" clId="{80158E40-8B5D-4AD3-8AE6-93A259CFD58C}" dt="2026-01-29T08:19:43.676" v="1002" actId="34135"/>
          <ac:spMkLst>
            <pc:docMk/>
            <pc:sldMk cId="3887013495" sldId="267"/>
            <ac:spMk id="11" creationId="{E61B1519-2AEF-99F1-0B52-8E993050105C}"/>
          </ac:spMkLst>
        </pc:spChg>
        <pc:picChg chg="add mod">
          <ac:chgData name="Purvis, Alison" userId="49ff3bec-f6d0-4a0e-8c75-6dcf7fbd1e46" providerId="ADAL" clId="{80158E40-8B5D-4AD3-8AE6-93A259CFD58C}" dt="2026-01-29T08:19:43.676" v="1002" actId="34135"/>
          <ac:picMkLst>
            <pc:docMk/>
            <pc:sldMk cId="3887013495" sldId="267"/>
            <ac:picMk id="14" creationId="{9D943408-B16D-316E-82A0-2CCA09B6C1BF}"/>
          </ac:picMkLst>
        </pc:picChg>
      </pc:sldChg>
      <pc:sldChg chg="addSp delSp modSp add mod replId">
        <pc:chgData name="Purvis, Alison" userId="49ff3bec-f6d0-4a0e-8c75-6dcf7fbd1e46" providerId="ADAL" clId="{80158E40-8B5D-4AD3-8AE6-93A259CFD58C}" dt="2026-01-29T08:19:52.086" v="1003" actId="34135"/>
        <pc:sldMkLst>
          <pc:docMk/>
          <pc:sldMk cId="211608623" sldId="269"/>
        </pc:sldMkLst>
        <pc:spChg chg="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2" creationId="{CCABCA61-DF78-7B6A-8B0B-AA95CD735D95}"/>
          </ac:spMkLst>
        </pc:spChg>
        <pc:spChg chg="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4" creationId="{883BED46-6D81-138B-B407-86431D3C9024}"/>
          </ac:spMkLst>
        </pc:spChg>
        <pc:spChg chg="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5" creationId="{C9993F7C-FDC8-7DA7-3A62-C8AFB30EE794}"/>
          </ac:spMkLst>
        </pc:spChg>
        <pc:spChg chg="del">
          <ac:chgData name="Purvis, Alison" userId="49ff3bec-f6d0-4a0e-8c75-6dcf7fbd1e46" providerId="ADAL" clId="{80158E40-8B5D-4AD3-8AE6-93A259CFD58C}" dt="2026-01-29T08:15:11.430" v="964" actId="478"/>
          <ac:spMkLst>
            <pc:docMk/>
            <pc:sldMk cId="211608623" sldId="269"/>
            <ac:spMk id="6" creationId="{1E6F53F6-500E-60F9-3D58-763BB976DD74}"/>
          </ac:spMkLst>
        </pc:spChg>
        <pc:spChg chg="del">
          <ac:chgData name="Purvis, Alison" userId="49ff3bec-f6d0-4a0e-8c75-6dcf7fbd1e46" providerId="ADAL" clId="{80158E40-8B5D-4AD3-8AE6-93A259CFD58C}" dt="2026-01-29T07:54:27.494" v="807" actId="478"/>
          <ac:spMkLst>
            <pc:docMk/>
            <pc:sldMk cId="211608623" sldId="269"/>
            <ac:spMk id="7" creationId="{3283CC16-173A-B494-C731-C5E8C3A75551}"/>
          </ac:spMkLst>
        </pc:spChg>
        <pc:spChg chg="add 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7" creationId="{EB393BCF-4015-3E28-D11E-37F7560FD040}"/>
          </ac:spMkLst>
        </pc:spChg>
        <pc:spChg chg="add 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8" creationId="{8235217D-221B-BC51-137B-51414C168EB5}"/>
          </ac:spMkLst>
        </pc:spChg>
        <pc:spChg chg="del">
          <ac:chgData name="Purvis, Alison" userId="49ff3bec-f6d0-4a0e-8c75-6dcf7fbd1e46" providerId="ADAL" clId="{80158E40-8B5D-4AD3-8AE6-93A259CFD58C}" dt="2026-01-29T07:54:29.288" v="808" actId="478"/>
          <ac:spMkLst>
            <pc:docMk/>
            <pc:sldMk cId="211608623" sldId="269"/>
            <ac:spMk id="8" creationId="{B58839EC-3376-55C3-E066-29C8ED503B97}"/>
          </ac:spMkLst>
        </pc:spChg>
        <pc:spChg chg="add del mod">
          <ac:chgData name="Purvis, Alison" userId="49ff3bec-f6d0-4a0e-8c75-6dcf7fbd1e46" providerId="ADAL" clId="{80158E40-8B5D-4AD3-8AE6-93A259CFD58C}" dt="2026-01-29T08:15:49.545" v="983" actId="478"/>
          <ac:spMkLst>
            <pc:docMk/>
            <pc:sldMk cId="211608623" sldId="269"/>
            <ac:spMk id="9" creationId="{A610C976-6272-0CD6-AEA2-3597040177E9}"/>
          </ac:spMkLst>
        </pc:spChg>
        <pc:spChg chg="add 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10" creationId="{530C412F-F357-ACBF-0A20-58E0C31E98A0}"/>
          </ac:spMkLst>
        </pc:spChg>
        <pc:spChg chg="mod">
          <ac:chgData name="Purvis, Alison" userId="49ff3bec-f6d0-4a0e-8c75-6dcf7fbd1e46" providerId="ADAL" clId="{80158E40-8B5D-4AD3-8AE6-93A259CFD58C}" dt="2026-01-29T08:19:52.086" v="1003" actId="34135"/>
          <ac:spMkLst>
            <pc:docMk/>
            <pc:sldMk cId="211608623" sldId="269"/>
            <ac:spMk id="11" creationId="{AC945988-6CBC-AAA3-24CF-77620ED74929}"/>
          </ac:spMkLst>
        </pc:spChg>
        <pc:grpChg chg="mod">
          <ac:chgData name="Purvis, Alison" userId="49ff3bec-f6d0-4a0e-8c75-6dcf7fbd1e46" providerId="ADAL" clId="{80158E40-8B5D-4AD3-8AE6-93A259CFD58C}" dt="2026-01-29T08:19:52.086" v="1003" actId="34135"/>
          <ac:grpSpMkLst>
            <pc:docMk/>
            <pc:sldMk cId="211608623" sldId="269"/>
            <ac:grpSpMk id="3" creationId="{EA47CC21-68A1-D424-6B3F-521656C1B3EF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BDD5D-7F94-4F1F-8605-495AD0D2777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6D564-5898-4B9A-900C-15682F627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622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3F0CB-E14F-927B-E494-C487B3F3E7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AE214-2766-94E2-7E73-4F717FD75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BFD47-F4CB-9A7B-C657-94A4F029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13CC7-E009-B798-FBD0-5013A8A44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54840-170B-8850-539A-64DFF6E59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53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31461-1839-E5CB-57E7-9715E4602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C8442-6BF5-A705-D25A-67198A98B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580C7-00A4-2FF2-27BC-0A246AEAF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2F326-FDB5-F808-DE1F-A4DFCF69C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97BAC-B485-9CD1-438E-9890AEAC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84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9E6460-8200-D21F-1C60-7953023F72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DDC5-139F-5B88-3153-FBF919FE0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91FD4-D226-019E-E6F2-BDD8BEE19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835A1-9D3E-A547-E652-D048D07F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45075-503A-AE8D-D08C-63E6587E1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64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6470A-43E4-7EE3-D7AC-E6436AC6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8B70-4B9F-9FDB-85ED-11B8181E6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C0558-8DFC-92DF-6C8F-04239251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792F-4C36-D54A-E045-639F4CDAB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67241-4453-0044-48F9-715AC7396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33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CD00-6853-93AC-8677-857065D69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5BABA-5C09-320F-0560-C78EA50A5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36075-5176-3DC8-2F16-30ED8594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2C4F2-4A4C-1130-7F49-80AD90E70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CE238-CC1B-9E53-35F0-74B1C78E8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31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FC18-3750-CE0E-950B-B72ED6273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17465-BB64-C907-32D7-28FDB2845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2FCFF-D6F0-F518-7A4F-D4F636B8D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38CA3-258B-404B-7922-8C0A3EBA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091D14-D22C-9A6B-E91B-10D95990B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A1337-D5EE-0C28-460D-85548F3FF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49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7D740-92B2-F405-CFE7-52D6EFC8B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4B0D5-8458-0ABB-2D37-B496EC73F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7551-FE87-B1BA-9AFC-26619755B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8172B-BE5B-B22C-295D-66072958AA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0C9005-01C9-7A58-C993-6E4FF4912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948F6C-500A-45D2-F781-248B7067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B620CC-4E26-F8AB-247F-AE397683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5E3EC-7EBC-BBA0-5E24-234CFBD9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00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7BCA5-3CAC-1C79-0CB2-707496DAB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7DA47-3D29-EE88-0F6E-31253F0EA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E05780-52D9-7D74-52DB-CD955D17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6808E-1F50-8DAC-A976-1856785F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26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4AFB8A-6D7F-5767-28B0-7F2C8878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CF4741-B0DF-2B4E-E767-583C9D593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29AF7-08C6-8E3A-8A80-B26EA96CA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5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3A8AE-61AE-FC97-A711-C78F6B387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7FE9-A091-1D82-F0BB-1CF8A5856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AA24E-DD22-3B78-4751-8C20A198D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09CE5-635A-0FA0-8041-04772469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F1AB6-C67A-FBAC-9262-ADFC94BAE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F60E0-0A66-EE54-7ABD-D9FF85EA7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7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7DD37-E988-48D6-4CA5-91713966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1B157F-F969-5EF5-B269-F8D88EE37D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8FD86-890B-2575-DA3D-360779F6E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35119-2C05-6D4F-B4A1-5AD864849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98E5C-6EE4-0AE2-984E-FADEAA26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9899A-4D72-9269-083E-DA197574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05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1DC857-BBAA-8DEA-12DA-4E932476C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1E7F5-CAB8-E431-4019-4A279032E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BE5CB-417A-2567-1794-9913F9CB2E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737C0-4C0D-4C07-A174-233C98D4C9A6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50347-09A0-4D1F-31C0-7B346A0974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29C01-EDED-7B1F-3FDD-410FBC0D3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EC3F99-DC87-4384-9D53-9111C0E4F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1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53761/v16abt4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doi.org/10.53761/v16abt4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doi.org/10.53761/v16abt4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doi.org/10.53761/v16abt4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3CA77-5D4C-E49D-E48C-BB5B2A70A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EF1E8FBC-5DB1-992F-6104-EE6BA9636F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78527" y="2342178"/>
            <a:ext cx="8293227" cy="11208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ts val="5459"/>
              </a:lnSpc>
              <a:spcBef>
                <a:spcPct val="0"/>
              </a:spcBef>
            </a:pPr>
            <a:r>
              <a:rPr lang="en-US" sz="44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    Authorship and GenAI</a:t>
            </a:r>
          </a:p>
          <a:p>
            <a:pPr lvl="0" algn="ctr"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       How to Ensure Trust and Accountability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0DA8C16-2852-FF1E-E238-1E42573CC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65044" y="2156384"/>
            <a:ext cx="1437237" cy="1437237"/>
            <a:chOff x="10091180" y="1808083"/>
            <a:chExt cx="1125135" cy="1125135"/>
          </a:xfrm>
        </p:grpSpPr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D5F5DC8E-F2B5-CDC2-CD77-085FBD681B9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091180" y="1808083"/>
              <a:ext cx="1125135" cy="1125135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B27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27">
              <a:extLst>
                <a:ext uri="{FF2B5EF4-FFF2-40B4-BE49-F238E27FC236}">
                  <a16:creationId xmlns:a16="http://schemas.microsoft.com/office/drawing/2014/main" id="{103D7041-40CE-DB34-559A-C4B99202862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303785" y="1954029"/>
              <a:ext cx="699923" cy="833242"/>
            </a:xfrm>
            <a:custGeom>
              <a:avLst/>
              <a:gdLst/>
              <a:ahLst/>
              <a:cxnLst/>
              <a:rect l="l" t="t" r="r" b="b"/>
              <a:pathLst>
                <a:path w="933232" h="1110990">
                  <a:moveTo>
                    <a:pt x="0" y="0"/>
                  </a:moveTo>
                  <a:lnTo>
                    <a:pt x="933232" y="0"/>
                  </a:lnTo>
                  <a:lnTo>
                    <a:pt x="933232" y="1110990"/>
                  </a:lnTo>
                  <a:lnTo>
                    <a:pt x="0" y="11109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2" descr="JUTLP Logo">
            <a:extLst>
              <a:ext uri="{FF2B5EF4-FFF2-40B4-BE49-F238E27FC236}">
                <a16:creationId xmlns:a16="http://schemas.microsoft.com/office/drawing/2014/main" id="{D845E510-38F5-F43F-0FAB-AD1FFB9005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80441" y="405693"/>
            <a:ext cx="5383658" cy="1184943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118C0A9A-0F88-63BF-0EF5-C9ED042DBB7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TextBox 51">
            <a:extLst>
              <a:ext uri="{FF2B5EF4-FFF2-40B4-BE49-F238E27FC236}">
                <a16:creationId xmlns:a16="http://schemas.microsoft.com/office/drawing/2014/main" id="{06C4DC61-0C3C-433D-ABC8-8FC685BBAD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7839" y="4159368"/>
            <a:ext cx="10806260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24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24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24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24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24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24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7252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64FD6-B9C4-C9C5-6F5A-412352CCC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CCABCA61-DF78-7B6A-8B0B-AA95CD735D9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Conclusion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A47CC21-68A1-D424-6B3F-521656C1B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91406" y="114539"/>
            <a:ext cx="713567" cy="713567"/>
            <a:chOff x="10091180" y="1808083"/>
            <a:chExt cx="1125135" cy="1125135"/>
          </a:xfrm>
        </p:grpSpPr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883BED46-6D81-138B-B407-86431D3C90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091180" y="1808083"/>
              <a:ext cx="1125135" cy="1125135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B27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27">
              <a:extLst>
                <a:ext uri="{FF2B5EF4-FFF2-40B4-BE49-F238E27FC236}">
                  <a16:creationId xmlns:a16="http://schemas.microsoft.com/office/drawing/2014/main" id="{C9993F7C-FDC8-7DA7-3A62-C8AFB30EE79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303785" y="1954029"/>
              <a:ext cx="699923" cy="833242"/>
            </a:xfrm>
            <a:custGeom>
              <a:avLst/>
              <a:gdLst/>
              <a:ahLst/>
              <a:cxnLst/>
              <a:rect l="l" t="t" r="r" b="b"/>
              <a:pathLst>
                <a:path w="933232" h="1110990">
                  <a:moveTo>
                    <a:pt x="0" y="0"/>
                  </a:moveTo>
                  <a:lnTo>
                    <a:pt x="933232" y="0"/>
                  </a:lnTo>
                  <a:lnTo>
                    <a:pt x="933232" y="1110990"/>
                  </a:lnTo>
                  <a:lnTo>
                    <a:pt x="0" y="11109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C945988-6CBC-AAA3-24CF-77620ED749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JUTLP editors:</a:t>
            </a:r>
          </a:p>
          <a:p>
            <a:r>
              <a:rPr lang="en-GB" dirty="0"/>
              <a:t>Mark a shift from detection and inference to accountability‑based transparency</a:t>
            </a:r>
          </a:p>
          <a:p>
            <a:r>
              <a:rPr lang="en-GB" dirty="0"/>
              <a:t>Treat authorship as a traceable chain of human responsibility, not a property of the final text</a:t>
            </a:r>
          </a:p>
          <a:p>
            <a:r>
              <a:rPr lang="en-GB" dirty="0"/>
              <a:t>Distinguish assistive GenAI support from substantive scholarly contribution</a:t>
            </a:r>
          </a:p>
          <a:p>
            <a:r>
              <a:rPr lang="en-GB" dirty="0"/>
              <a:t>Reframe trust as produced through disclosure, reflexivity, and governance</a:t>
            </a:r>
          </a:p>
          <a:p>
            <a:r>
              <a:rPr lang="en-GB" dirty="0"/>
              <a:t>Provide clarity and protection for authors, reviewers, editors, and readers</a:t>
            </a:r>
          </a:p>
          <a:p>
            <a:r>
              <a:rPr lang="en-GB" dirty="0"/>
              <a:t>Preserve the credibility of the scholarly record by keeping accountability with identifiable human authors</a:t>
            </a:r>
          </a:p>
        </p:txBody>
      </p:sp>
      <p:sp>
        <p:nvSpPr>
          <p:cNvPr id="10" name="TextBox 51">
            <a:extLst>
              <a:ext uri="{FF2B5EF4-FFF2-40B4-BE49-F238E27FC236}">
                <a16:creationId xmlns:a16="http://schemas.microsoft.com/office/drawing/2014/main" id="{530C412F-F357-ACBF-0A20-58E0C31E98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7" name="Freeform 2" descr="JUTLP Logo">
            <a:extLst>
              <a:ext uri="{FF2B5EF4-FFF2-40B4-BE49-F238E27FC236}">
                <a16:creationId xmlns:a16="http://schemas.microsoft.com/office/drawing/2014/main" id="{EB393BCF-4015-3E28-D11E-37F7560FD0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3" descr="CC Licence BY ND">
            <a:extLst>
              <a:ext uri="{FF2B5EF4-FFF2-40B4-BE49-F238E27FC236}">
                <a16:creationId xmlns:a16="http://schemas.microsoft.com/office/drawing/2014/main" id="{8235217D-221B-BC51-137B-51414C168E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8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5461A0B9-F4DC-C72D-01AB-B9261E9A51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32458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The problem and why it matters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29A8C7-DD08-EB48-454F-B553D1F6F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91406" y="215019"/>
            <a:ext cx="713567" cy="713567"/>
            <a:chOff x="10091180" y="1808083"/>
            <a:chExt cx="1125135" cy="1125135"/>
          </a:xfrm>
        </p:grpSpPr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F7CEEF4E-F0BC-A2AC-1431-16C8E8C916B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091180" y="1808083"/>
              <a:ext cx="1125135" cy="1125135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B27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27">
              <a:extLst>
                <a:ext uri="{FF2B5EF4-FFF2-40B4-BE49-F238E27FC236}">
                  <a16:creationId xmlns:a16="http://schemas.microsoft.com/office/drawing/2014/main" id="{139CF82F-8279-AC90-DCA6-DA622FE0E8B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303785" y="1954029"/>
              <a:ext cx="699923" cy="833242"/>
            </a:xfrm>
            <a:custGeom>
              <a:avLst/>
              <a:gdLst/>
              <a:ahLst/>
              <a:cxnLst/>
              <a:rect l="l" t="t" r="r" b="b"/>
              <a:pathLst>
                <a:path w="933232" h="1110990">
                  <a:moveTo>
                    <a:pt x="0" y="0"/>
                  </a:moveTo>
                  <a:lnTo>
                    <a:pt x="933232" y="0"/>
                  </a:lnTo>
                  <a:lnTo>
                    <a:pt x="933232" y="1110990"/>
                  </a:lnTo>
                  <a:lnTo>
                    <a:pt x="0" y="11109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2" descr="JUTLP Logo">
            <a:extLst>
              <a:ext uri="{FF2B5EF4-FFF2-40B4-BE49-F238E27FC236}">
                <a16:creationId xmlns:a16="http://schemas.microsoft.com/office/drawing/2014/main" id="{BAC69DE5-6782-87E8-E264-2A76875250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TextBox 51">
            <a:extLst>
              <a:ext uri="{FF2B5EF4-FFF2-40B4-BE49-F238E27FC236}">
                <a16:creationId xmlns:a16="http://schemas.microsoft.com/office/drawing/2014/main" id="{ED89C201-A3A8-022C-ECBA-65278AC8D61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1DAA0B3-3AE6-4072-F57E-D427CE827B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2"/>
            <a:ext cx="11485545" cy="5247601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GenAI has accelerated scholarly production while destabilising confidence in human authorship</a:t>
            </a:r>
          </a:p>
          <a:p>
            <a:r>
              <a:rPr lang="en-GB" dirty="0"/>
              <a:t>Boundaries between human work, tool assistance, and tool‑generated content are increasingly unclear</a:t>
            </a:r>
          </a:p>
          <a:p>
            <a:r>
              <a:rPr lang="en-GB" dirty="0"/>
              <a:t>Lack of clear disclosure norms leads to suspicion, inconsistent review, and reputational risk</a:t>
            </a:r>
          </a:p>
          <a:p>
            <a:r>
              <a:rPr lang="en-GB" dirty="0"/>
              <a:t>Scholarship now risks being judged through inference rather than evidence</a:t>
            </a:r>
          </a:p>
          <a:p>
            <a:r>
              <a:rPr lang="en-GB" dirty="0"/>
              <a:t>Growing disparity between how research is produced and how authorship is represented</a:t>
            </a:r>
          </a:p>
          <a:p>
            <a:r>
              <a:rPr lang="en-GB" dirty="0"/>
              <a:t>Volume‑driven short‑term outputs weakens long‑term knowledge value</a:t>
            </a:r>
          </a:p>
          <a:p>
            <a:r>
              <a:rPr lang="en-GB" dirty="0"/>
              <a:t>No shared standard leaves authors to over‑, under‑, or non‑disclose GenAI use</a:t>
            </a:r>
          </a:p>
          <a:p>
            <a:r>
              <a:rPr lang="en-GB" dirty="0"/>
              <a:t>Editorial coherence and fair peer review are undermined</a:t>
            </a:r>
          </a:p>
          <a:p>
            <a:r>
              <a:rPr lang="en-GB" dirty="0"/>
              <a:t>Ethical scholarship depends on visible human responsibility.</a:t>
            </a:r>
          </a:p>
          <a:p>
            <a:endParaRPr lang="en-GB" dirty="0"/>
          </a:p>
        </p:txBody>
      </p:sp>
      <p:sp>
        <p:nvSpPr>
          <p:cNvPr id="9" name="Freeform 3" descr="CC Licence BY ND">
            <a:extLst>
              <a:ext uri="{FF2B5EF4-FFF2-40B4-BE49-F238E27FC236}">
                <a16:creationId xmlns:a16="http://schemas.microsoft.com/office/drawing/2014/main" id="{1A828849-558F-EFD4-B9E0-496CD93A1E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1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E342F-AF15-0CE3-A7EB-BDB2C2612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15E4EA00-314E-A530-D88F-638ADBB25D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What can we do about it?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C0677D-9FE8-2260-1CD1-F45132ACD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91406" y="114539"/>
            <a:ext cx="713567" cy="713567"/>
            <a:chOff x="10091180" y="1808083"/>
            <a:chExt cx="1125135" cy="1125135"/>
          </a:xfrm>
        </p:grpSpPr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19E0D85F-B205-303E-5599-90C6270F3F0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091180" y="1808083"/>
              <a:ext cx="1125135" cy="1125135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C0B27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27">
              <a:extLst>
                <a:ext uri="{FF2B5EF4-FFF2-40B4-BE49-F238E27FC236}">
                  <a16:creationId xmlns:a16="http://schemas.microsoft.com/office/drawing/2014/main" id="{65BD3436-C41D-6A87-6DAE-0ECDBB27EB7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303785" y="1954029"/>
              <a:ext cx="699923" cy="833242"/>
            </a:xfrm>
            <a:custGeom>
              <a:avLst/>
              <a:gdLst/>
              <a:ahLst/>
              <a:cxnLst/>
              <a:rect l="l" t="t" r="r" b="b"/>
              <a:pathLst>
                <a:path w="933232" h="1110990">
                  <a:moveTo>
                    <a:pt x="0" y="0"/>
                  </a:moveTo>
                  <a:lnTo>
                    <a:pt x="933232" y="0"/>
                  </a:lnTo>
                  <a:lnTo>
                    <a:pt x="933232" y="1110990"/>
                  </a:lnTo>
                  <a:lnTo>
                    <a:pt x="0" y="11109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2" descr="JUTLP Logo">
            <a:extLst>
              <a:ext uri="{FF2B5EF4-FFF2-40B4-BE49-F238E27FC236}">
                <a16:creationId xmlns:a16="http://schemas.microsoft.com/office/drawing/2014/main" id="{EAC77B97-1E18-38A5-8799-1292A9BFE8C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CDA7ECE-4399-1C47-D2F8-66EBDABD12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The Journal of University Teaching and Learning Practice (JUTLP) has established a clear, enforceable editorial and authorship position on GenAI</a:t>
            </a:r>
          </a:p>
          <a:p>
            <a:r>
              <a:rPr lang="en-GB" dirty="0"/>
              <a:t>Shifting from detection to transparency and shared expectations</a:t>
            </a:r>
          </a:p>
          <a:p>
            <a:r>
              <a:rPr lang="en-GB" dirty="0"/>
              <a:t>Defining what must be disclosed, what is acceptable, and what is prohibited</a:t>
            </a:r>
          </a:p>
          <a:p>
            <a:r>
              <a:rPr lang="en-GB" dirty="0"/>
              <a:t>Reasserting non‑transferable human accountability in writing, analysis, and peer review</a:t>
            </a:r>
          </a:p>
          <a:p>
            <a:r>
              <a:rPr lang="en-GB" dirty="0"/>
              <a:t>Protecting trust, confidentiality, and the credibility of the scholarly record</a:t>
            </a:r>
          </a:p>
        </p:txBody>
      </p:sp>
      <p:sp>
        <p:nvSpPr>
          <p:cNvPr id="10" name="TextBox 51">
            <a:extLst>
              <a:ext uri="{FF2B5EF4-FFF2-40B4-BE49-F238E27FC236}">
                <a16:creationId xmlns:a16="http://schemas.microsoft.com/office/drawing/2014/main" id="{CC2E5B85-16C8-D59C-9904-76AECCD5A1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DADB4B8D-966D-8E0C-5E7C-0600609E6C9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994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F35DA-0FEB-B284-F156-3D0571DF1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ACB91682-2867-80AE-00CE-967220ADFF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Position 1: Specific disclosure of GenAI use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EBD6A44-E30F-B90F-D987-F0BEAE86AA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Transparency is the minimum condition for trust when GenAI is used</a:t>
            </a:r>
          </a:p>
          <a:p>
            <a:r>
              <a:rPr lang="en-GB" dirty="0"/>
              <a:t>Authors must disclose:</a:t>
            </a:r>
          </a:p>
          <a:p>
            <a:pPr lvl="1"/>
            <a:r>
              <a:rPr lang="en-GB" dirty="0"/>
              <a:t>Tool name and version or access date</a:t>
            </a:r>
          </a:p>
          <a:p>
            <a:pPr lvl="1"/>
            <a:r>
              <a:rPr lang="en-GB" dirty="0"/>
              <a:t>Where and how the tool was used</a:t>
            </a:r>
          </a:p>
          <a:p>
            <a:pPr lvl="1"/>
            <a:r>
              <a:rPr lang="en-GB" dirty="0"/>
              <a:t>What human judgement and verification occurred</a:t>
            </a:r>
          </a:p>
          <a:p>
            <a:r>
              <a:rPr lang="en-GB" dirty="0"/>
              <a:t>Disclosure appears in the Acknowledgements section</a:t>
            </a:r>
          </a:p>
          <a:p>
            <a:r>
              <a:rPr lang="en-GB" dirty="0"/>
              <a:t>Substantial research use should also be highlighted in a submission cover letter</a:t>
            </a:r>
          </a:p>
          <a:p>
            <a:r>
              <a:rPr lang="en-GB" dirty="0"/>
              <a:t>Purpose is protective, not punitive, enabling fair review on scholarly merit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60038F0C-9725-63B1-45AF-F7BE8B987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173" y="-35183"/>
            <a:ext cx="990895" cy="990000"/>
          </a:xfrm>
          <a:prstGeom prst="rect">
            <a:avLst/>
          </a:prstGeom>
        </p:spPr>
      </p:pic>
      <p:sp>
        <p:nvSpPr>
          <p:cNvPr id="4" name="TextBox 51">
            <a:extLst>
              <a:ext uri="{FF2B5EF4-FFF2-40B4-BE49-F238E27FC236}">
                <a16:creationId xmlns:a16="http://schemas.microsoft.com/office/drawing/2014/main" id="{858F5352-BDE4-B8F8-85F5-B8C2977608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5" name="Freeform 2" descr="JUTLP Logo">
            <a:extLst>
              <a:ext uri="{FF2B5EF4-FFF2-40B4-BE49-F238E27FC236}">
                <a16:creationId xmlns:a16="http://schemas.microsoft.com/office/drawing/2014/main" id="{6B9E6806-A082-3A96-B3D2-FEB9DFA79F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B0196360-AC11-C586-B81F-CC83A9CE904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163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6D9A3-AFE2-976C-A1B5-98D99A26A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C2F36FA0-96B2-DC25-B3D5-22862FD2E5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Position 2: Substantive human scholarship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C0F3ADB-5817-A937-58C8-E221111FE7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GenAI may support clarity, accessibility, and efficiency</a:t>
            </a:r>
          </a:p>
          <a:p>
            <a:r>
              <a:rPr lang="en-GB" dirty="0"/>
              <a:t>GenAI must not generate:</a:t>
            </a:r>
          </a:p>
          <a:p>
            <a:pPr lvl="1"/>
            <a:r>
              <a:rPr lang="en-GB" dirty="0"/>
              <a:t>Central arguments or conclusions</a:t>
            </a:r>
          </a:p>
          <a:p>
            <a:pPr lvl="1"/>
            <a:r>
              <a:rPr lang="en-GB" dirty="0"/>
              <a:t>Literature synthesis in place of author reading and judgement</a:t>
            </a:r>
          </a:p>
          <a:p>
            <a:pPr lvl="1"/>
            <a:r>
              <a:rPr lang="en-GB" dirty="0"/>
              <a:t>Primary interpretation of results</a:t>
            </a:r>
          </a:p>
          <a:p>
            <a:r>
              <a:rPr lang="en-GB" dirty="0"/>
              <a:t>Scholarship requires traceable human expertise and intellectual labour</a:t>
            </a:r>
          </a:p>
          <a:p>
            <a:r>
              <a:rPr lang="en-GB" dirty="0"/>
              <a:t>Clear boundary between support for expression and substitution of scholarship</a:t>
            </a:r>
          </a:p>
          <a:p>
            <a:r>
              <a:rPr lang="en-GB" dirty="0"/>
              <a:t>Secure tools may be used for editing, style compliance, and reporting checks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854FD05-26FF-AA7C-6E75-19F1EB8C2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9454" y="-26391"/>
            <a:ext cx="990000" cy="990000"/>
          </a:xfrm>
          <a:prstGeom prst="rect">
            <a:avLst/>
          </a:prstGeom>
        </p:spPr>
      </p:pic>
      <p:sp>
        <p:nvSpPr>
          <p:cNvPr id="4" name="TextBox 51">
            <a:extLst>
              <a:ext uri="{FF2B5EF4-FFF2-40B4-BE49-F238E27FC236}">
                <a16:creationId xmlns:a16="http://schemas.microsoft.com/office/drawing/2014/main" id="{675F4292-EFDB-CAD8-CEE0-7EA6FD2A0A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5" name="Freeform 2" descr="JUTLP Logo">
            <a:extLst>
              <a:ext uri="{FF2B5EF4-FFF2-40B4-BE49-F238E27FC236}">
                <a16:creationId xmlns:a16="http://schemas.microsoft.com/office/drawing/2014/main" id="{29EF8366-6795-78E5-00C6-76259A4C3B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1CA351E1-1A34-DA66-FA8E-948680377C3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173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286D5-F8C9-9B5E-D806-2E6F551FF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E9718E33-DD68-690E-D3AC-91A174B079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Position 3: Human judgement is central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D779671-7C35-FC89-8454-A92596C8AC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Peer review and editorial decisions are inherently human practices</a:t>
            </a:r>
          </a:p>
          <a:p>
            <a:r>
              <a:rPr lang="en-GB" dirty="0"/>
              <a:t>Reviewers and editors must not upload manuscripts or correspondence into unmanaged GenAI tools</a:t>
            </a:r>
          </a:p>
          <a:p>
            <a:r>
              <a:rPr lang="en-GB" dirty="0"/>
              <a:t>Confidentiality, unpublished ideas, and sensitive data must be protected</a:t>
            </a:r>
          </a:p>
          <a:p>
            <a:r>
              <a:rPr lang="en-GB" dirty="0"/>
              <a:t>GenAI cannot function as a reviewer or decision‑maker</a:t>
            </a:r>
          </a:p>
          <a:p>
            <a:r>
              <a:rPr lang="en-GB" dirty="0"/>
              <a:t>Limited use is permitted for refining the language of one’s own draft review</a:t>
            </a:r>
          </a:p>
          <a:p>
            <a:r>
              <a:rPr lang="en-GB" dirty="0"/>
              <a:t>Accountability must remain with named humans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F0A13AE-652B-F0BF-0205-5FD72A618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173" y="-32535"/>
            <a:ext cx="990000" cy="990000"/>
          </a:xfrm>
          <a:prstGeom prst="rect">
            <a:avLst/>
          </a:prstGeom>
        </p:spPr>
      </p:pic>
      <p:sp>
        <p:nvSpPr>
          <p:cNvPr id="4" name="TextBox 51">
            <a:extLst>
              <a:ext uri="{FF2B5EF4-FFF2-40B4-BE49-F238E27FC236}">
                <a16:creationId xmlns:a16="http://schemas.microsoft.com/office/drawing/2014/main" id="{8D22037E-9C63-DF3D-3EB0-BCE7B3F118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5" name="Freeform 2" descr="JUTLP Logo">
            <a:extLst>
              <a:ext uri="{FF2B5EF4-FFF2-40B4-BE49-F238E27FC236}">
                <a16:creationId xmlns:a16="http://schemas.microsoft.com/office/drawing/2014/main" id="{5A7B1545-A9E1-FD7A-2AB0-49F858BCB5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3" descr="CC Licence BY ND">
            <a:extLst>
              <a:ext uri="{FF2B5EF4-FFF2-40B4-BE49-F238E27FC236}">
                <a16:creationId xmlns:a16="http://schemas.microsoft.com/office/drawing/2014/main" id="{7EDFD34A-A56C-6FA5-7A9D-854E864D89C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72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223F6-96A9-5C25-63F6-603F2A9D2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BD3F05C1-3DED-1075-8C53-BF6D959505B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Position 4: Clear labelling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05A7F25-EF16-B130-8BAB-4807AA5251C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Synthetic media may be used for illustrative or explanatory purposes</a:t>
            </a:r>
          </a:p>
          <a:p>
            <a:r>
              <a:rPr lang="en-GB" dirty="0"/>
              <a:t>AI‑generated or AI‑altered media must be clearly labelled at the point of use</a:t>
            </a:r>
          </a:p>
          <a:p>
            <a:r>
              <a:rPr lang="en-GB" dirty="0"/>
              <a:t>Captions must state the nature and purpose of generation or modification</a:t>
            </a:r>
          </a:p>
          <a:p>
            <a:r>
              <a:rPr lang="en-GB" dirty="0"/>
              <a:t>Synthetic media must never misrepresent:</a:t>
            </a:r>
          </a:p>
          <a:p>
            <a:pPr lvl="1"/>
            <a:r>
              <a:rPr lang="en-GB" dirty="0"/>
              <a:t>Empirical data</a:t>
            </a:r>
          </a:p>
          <a:p>
            <a:pPr lvl="1"/>
            <a:r>
              <a:rPr lang="en-GB" dirty="0"/>
              <a:t>Participants</a:t>
            </a:r>
          </a:p>
          <a:p>
            <a:pPr lvl="1"/>
            <a:r>
              <a:rPr lang="en-GB" dirty="0"/>
              <a:t>Observed phenomena</a:t>
            </a:r>
          </a:p>
          <a:p>
            <a:r>
              <a:rPr lang="en-GB" dirty="0"/>
              <a:t>Illustration must not be confused with evidence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9B708D6-E744-8F60-9913-F6EEEE92E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9454" y="-29465"/>
            <a:ext cx="990000" cy="990000"/>
          </a:xfrm>
          <a:prstGeom prst="rect">
            <a:avLst/>
          </a:prstGeom>
        </p:spPr>
      </p:pic>
      <p:sp>
        <p:nvSpPr>
          <p:cNvPr id="4" name="TextBox 51">
            <a:extLst>
              <a:ext uri="{FF2B5EF4-FFF2-40B4-BE49-F238E27FC236}">
                <a16:creationId xmlns:a16="http://schemas.microsoft.com/office/drawing/2014/main" id="{CE589A20-94F8-E599-13FC-91CDD8B29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5" name="Freeform 2" descr="JUTLP Logo">
            <a:extLst>
              <a:ext uri="{FF2B5EF4-FFF2-40B4-BE49-F238E27FC236}">
                <a16:creationId xmlns:a16="http://schemas.microsoft.com/office/drawing/2014/main" id="{51C72FAE-E9D5-7C44-06C4-49D27D1143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875EFA1C-94CD-1663-324F-FFCC9CA657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181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AC1D2-ADFF-C832-D59D-69B385973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BF45FE8A-0717-DBA6-58D0-CC5CE6F37B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Position 5: Methodological reflexivity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C4DFA86-F772-98FB-AC3C-A14F466B26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Transparency alone is insufficient when GenAI shapes the research process</a:t>
            </a:r>
          </a:p>
          <a:p>
            <a:r>
              <a:rPr lang="en-GB" dirty="0"/>
              <a:t>Authors must explain:</a:t>
            </a:r>
          </a:p>
          <a:p>
            <a:pPr lvl="1"/>
            <a:r>
              <a:rPr lang="en-GB" dirty="0"/>
              <a:t>How GenAI influenced design, analysis, or interpretation</a:t>
            </a:r>
          </a:p>
          <a:p>
            <a:pPr lvl="1"/>
            <a:r>
              <a:rPr lang="en-GB" dirty="0"/>
              <a:t>Risks introduced and safeguards applied</a:t>
            </a:r>
          </a:p>
          <a:p>
            <a:pPr lvl="1"/>
            <a:r>
              <a:rPr lang="en-GB" dirty="0"/>
              <a:t>Verification processes and audit trails</a:t>
            </a:r>
          </a:p>
          <a:p>
            <a:r>
              <a:rPr lang="en-GB" dirty="0"/>
              <a:t>Applies to literature searching, hypothesis generation, analysis, and translation</a:t>
            </a:r>
          </a:p>
          <a:p>
            <a:r>
              <a:rPr lang="en-GB" dirty="0"/>
              <a:t>GenAI is treated as a methodological actor with epistemic consequences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49C7C46-31B3-DDC2-1780-053F9F9E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9063" y="-19074"/>
            <a:ext cx="990000" cy="990000"/>
          </a:xfrm>
          <a:prstGeom prst="rect">
            <a:avLst/>
          </a:prstGeom>
        </p:spPr>
      </p:pic>
      <p:sp>
        <p:nvSpPr>
          <p:cNvPr id="4" name="TextBox 51">
            <a:extLst>
              <a:ext uri="{FF2B5EF4-FFF2-40B4-BE49-F238E27FC236}">
                <a16:creationId xmlns:a16="http://schemas.microsoft.com/office/drawing/2014/main" id="{59DC4E6F-DBC4-15BD-5D3A-A2567F2806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5" name="Freeform 2" descr="JUTLP Logo">
            <a:extLst>
              <a:ext uri="{FF2B5EF4-FFF2-40B4-BE49-F238E27FC236}">
                <a16:creationId xmlns:a16="http://schemas.microsoft.com/office/drawing/2014/main" id="{B52B4DA8-00DD-1EEE-C40D-8C1403BCE2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ED98204F-DF0D-09F8-E71C-F5DDD8BAB2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794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ACEAA-9F4D-25C3-F66A-CF6300A3B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>
            <a:extLst>
              <a:ext uri="{FF2B5EF4-FFF2-40B4-BE49-F238E27FC236}">
                <a16:creationId xmlns:a16="http://schemas.microsoft.com/office/drawing/2014/main" id="{17E3747F-7C27-D9EC-F302-0C6A434627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9100" y="224102"/>
            <a:ext cx="8813988" cy="47672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</a:pPr>
            <a:r>
              <a:rPr lang="en-GB" sz="2800" b="1" dirty="0">
                <a:solidFill>
                  <a:srgbClr val="000000"/>
                </a:solidFill>
                <a:latin typeface="Montserrat ExtraBold" pitchFamily="2" charset="0"/>
                <a:ea typeface="Montserrat Ultra-Bold"/>
                <a:cs typeface="Montserrat Ultra-Bold"/>
                <a:sym typeface="Montserrat Ultra-Bold"/>
              </a:rPr>
              <a:t>Position 6: Accountability</a:t>
            </a:r>
            <a:endParaRPr lang="en-US" sz="2800" b="1" dirty="0">
              <a:solidFill>
                <a:srgbClr val="000000"/>
              </a:solidFill>
              <a:latin typeface="Montserrat ExtraBold" pitchFamily="2" charset="0"/>
              <a:ea typeface="Montserrat Ultra-Bold"/>
              <a:cs typeface="Montserrat Ultra-Bold"/>
              <a:sym typeface="Montserrat Ultra-Bold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61B1519-2AEF-99F1-0B52-8E99305010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26241" y="1112363"/>
            <a:ext cx="11027559" cy="5064600"/>
          </a:xfrm>
        </p:spPr>
        <p:txBody>
          <a:bodyPr>
            <a:normAutofit/>
          </a:bodyPr>
          <a:lstStyle/>
          <a:p>
            <a:r>
              <a:rPr lang="en-GB" dirty="0"/>
              <a:t>Human authors retain full responsibility for:</a:t>
            </a:r>
          </a:p>
          <a:p>
            <a:pPr lvl="1"/>
            <a:r>
              <a:rPr lang="en-GB" dirty="0"/>
              <a:t>Accuracy of claims</a:t>
            </a:r>
          </a:p>
          <a:p>
            <a:pPr lvl="1"/>
            <a:r>
              <a:rPr lang="en-GB" dirty="0"/>
              <a:t>Integrity of citations</a:t>
            </a:r>
          </a:p>
          <a:p>
            <a:pPr lvl="1"/>
            <a:r>
              <a:rPr lang="en-GB" dirty="0"/>
              <a:t>Ethical handling of data and participants</a:t>
            </a:r>
          </a:p>
          <a:p>
            <a:r>
              <a:rPr lang="en-GB" dirty="0"/>
              <a:t>GenAI tools cannot be listed as authors</a:t>
            </a:r>
          </a:p>
          <a:p>
            <a:r>
              <a:rPr lang="en-GB" dirty="0"/>
              <a:t>Disclosure does not transfer responsibility</a:t>
            </a:r>
          </a:p>
          <a:p>
            <a:r>
              <a:rPr lang="en-GB" dirty="0"/>
              <a:t>Authors may be asked to provide supporting documentation where appropriate</a:t>
            </a:r>
          </a:p>
          <a:p>
            <a:r>
              <a:rPr lang="en-GB" dirty="0"/>
              <a:t>Aim is to preserve credibility by making responsibility explicit and defensible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9D943408-B16D-316E-82A0-2CCA09B6C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173" y="-32535"/>
            <a:ext cx="990000" cy="990000"/>
          </a:xfrm>
          <a:prstGeom prst="rect">
            <a:avLst/>
          </a:prstGeom>
        </p:spPr>
      </p:pic>
      <p:sp>
        <p:nvSpPr>
          <p:cNvPr id="4" name="TextBox 51">
            <a:extLst>
              <a:ext uri="{FF2B5EF4-FFF2-40B4-BE49-F238E27FC236}">
                <a16:creationId xmlns:a16="http://schemas.microsoft.com/office/drawing/2014/main" id="{126FE6C6-1940-28EF-123F-65454D02D07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8864" y="6392451"/>
            <a:ext cx="10407460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Crawford, J., Purvis, A.J., Greive, A, &amp; Taylor, L. (2026). </a:t>
            </a:r>
            <a:r>
              <a:rPr lang="en-GB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Authorship Statement for Generative Artificial Intelligence: Assuring Trust and Accountability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. </a:t>
            </a:r>
            <a:r>
              <a:rPr lang="en-US" sz="1100" i="1" dirty="0">
                <a:latin typeface="Montserrat Light" pitchFamily="2" charset="0"/>
                <a:ea typeface="Glacial Indifference Italics"/>
                <a:cs typeface="Glacial Indifference Italics"/>
                <a:sym typeface="Glacial Indifference Italics"/>
              </a:rPr>
              <a:t>Journal of University Teaching and Learning Practice, 21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(3). 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https://doi.org/10.53761/v16abt43</a:t>
            </a:r>
            <a:r>
              <a:rPr lang="en-US" sz="1100" dirty="0"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 Light" pitchFamily="2" charset="0"/>
                <a:ea typeface="Glacial Indifference"/>
                <a:cs typeface="Glacial Indifference"/>
                <a:sym typeface="Glacial Indifference"/>
              </a:rPr>
              <a:t> </a:t>
            </a:r>
          </a:p>
        </p:txBody>
      </p:sp>
      <p:sp>
        <p:nvSpPr>
          <p:cNvPr id="5" name="Freeform 2" descr="JUTLP Logo">
            <a:extLst>
              <a:ext uri="{FF2B5EF4-FFF2-40B4-BE49-F238E27FC236}">
                <a16:creationId xmlns:a16="http://schemas.microsoft.com/office/drawing/2014/main" id="{1850434C-5C72-8641-ABD8-99654891B9F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206" y="341798"/>
            <a:ext cx="2338118" cy="514620"/>
          </a:xfrm>
          <a:custGeom>
            <a:avLst/>
            <a:gdLst/>
            <a:ahLst/>
            <a:cxnLst/>
            <a:rect l="l" t="t" r="r" b="b"/>
            <a:pathLst>
              <a:path w="3600673" h="792508">
                <a:moveTo>
                  <a:pt x="0" y="0"/>
                </a:moveTo>
                <a:lnTo>
                  <a:pt x="3600673" y="0"/>
                </a:lnTo>
                <a:lnTo>
                  <a:pt x="3600673" y="792508"/>
                </a:lnTo>
                <a:lnTo>
                  <a:pt x="0" y="7925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75" b="-975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3" descr="CC Licence BY ND">
            <a:extLst>
              <a:ext uri="{FF2B5EF4-FFF2-40B4-BE49-F238E27FC236}">
                <a16:creationId xmlns:a16="http://schemas.microsoft.com/office/drawing/2014/main" id="{01D8C6CF-24C2-E4C2-3FE6-2F424C55A03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686" y="6359964"/>
            <a:ext cx="1166607" cy="408168"/>
          </a:xfrm>
          <a:custGeom>
            <a:avLst/>
            <a:gdLst/>
            <a:ahLst/>
            <a:cxnLst/>
            <a:rect l="l" t="t" r="r" b="b"/>
            <a:pathLst>
              <a:path w="1166607" h="408168">
                <a:moveTo>
                  <a:pt x="0" y="0"/>
                </a:moveTo>
                <a:lnTo>
                  <a:pt x="1166608" y="0"/>
                </a:lnTo>
                <a:lnTo>
                  <a:pt x="1166608" y="408168"/>
                </a:lnTo>
                <a:lnTo>
                  <a:pt x="0" y="4081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013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1202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Montserrat ExtraBold</vt:lpstr>
      <vt:lpstr>Montserrat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Purvis, Alison</dc:creator>
  <cp:lastModifiedBy>Purvis, Alison</cp:lastModifiedBy>
  <cp:revision>2</cp:revision>
  <dcterms:created xsi:type="dcterms:W3CDTF">2026-01-26T08:38:56Z</dcterms:created>
  <dcterms:modified xsi:type="dcterms:W3CDTF">2026-01-29T08:19:52Z</dcterms:modified>
</cp:coreProperties>
</file>